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2D79-F823-4A39-9CC1-89D9D8599BD8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0DB6-0F49-492B-A31D-4294A86FA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9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2D79-F823-4A39-9CC1-89D9D8599BD8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0DB6-0F49-492B-A31D-4294A86FA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6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2D79-F823-4A39-9CC1-89D9D8599BD8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0DB6-0F49-492B-A31D-4294A86FA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8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2D79-F823-4A39-9CC1-89D9D8599BD8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0DB6-0F49-492B-A31D-4294A86FA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9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2D79-F823-4A39-9CC1-89D9D8599BD8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0DB6-0F49-492B-A31D-4294A86FA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3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2D79-F823-4A39-9CC1-89D9D8599BD8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0DB6-0F49-492B-A31D-4294A86FA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5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2D79-F823-4A39-9CC1-89D9D8599BD8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0DB6-0F49-492B-A31D-4294A86FA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4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2D79-F823-4A39-9CC1-89D9D8599BD8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0DB6-0F49-492B-A31D-4294A86FA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9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2D79-F823-4A39-9CC1-89D9D8599BD8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0DB6-0F49-492B-A31D-4294A86FA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2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2D79-F823-4A39-9CC1-89D9D8599BD8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0DB6-0F49-492B-A31D-4294A86FA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3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52D79-F823-4A39-9CC1-89D9D8599BD8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50DB6-0F49-492B-A31D-4294A86FA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2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52D79-F823-4A39-9CC1-89D9D8599BD8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50DB6-0F49-492B-A31D-4294A86FA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7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Shape of the Land- Homework Check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848600" cy="47244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South Asia is subcontinent surrounded by which 2 landforms (be specific- give ONE example for each landform) </a:t>
            </a:r>
          </a:p>
          <a:p>
            <a:pPr marL="514350" indent="-514350">
              <a:buAutoNum type="arabicPeriod"/>
            </a:pPr>
            <a:r>
              <a:rPr lang="en-US" dirty="0" smtClean="0"/>
              <a:t>Some of the tallest mountains in the world are found in the _________________, while the smaller ______________________ are nearly as high and as rugged. </a:t>
            </a:r>
          </a:p>
          <a:p>
            <a:pPr marL="514350" indent="-514350">
              <a:buAutoNum type="arabicPeriod"/>
            </a:pPr>
            <a:r>
              <a:rPr lang="en-US" dirty="0" smtClean="0"/>
              <a:t>This stretches from Pakistan across India to Bangladesh and is a great source of fertile soil and farming for the people. </a:t>
            </a:r>
          </a:p>
          <a:p>
            <a:pPr marL="514350" indent="-514350">
              <a:buAutoNum type="arabicPeriod"/>
            </a:pPr>
            <a:r>
              <a:rPr lang="en-US" dirty="0" smtClean="0"/>
              <a:t>This river empties into the Arabian sea and is the main river of Pakistan. </a:t>
            </a:r>
          </a:p>
          <a:p>
            <a:pPr marL="514350" indent="-514350">
              <a:buAutoNum type="arabicPeriod"/>
            </a:pPr>
            <a:r>
              <a:rPr lang="en-US" dirty="0" smtClean="0"/>
              <a:t>This rivers beginning are found in the Himalayas and flows through India.</a:t>
            </a:r>
          </a:p>
          <a:p>
            <a:pPr marL="514350" indent="-514350">
              <a:buAutoNum type="arabicPeriod"/>
            </a:pPr>
            <a:r>
              <a:rPr lang="en-US" dirty="0" smtClean="0"/>
              <a:t>This is about the size of Colorado and is located in Both India and Pakistan. Nomadic Herders are often found in this area. 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surrounds the Deccan Plateau on three sides?</a:t>
            </a:r>
          </a:p>
        </p:txBody>
      </p:sp>
    </p:spTree>
    <p:extLst>
      <p:ext uri="{BB962C8B-B14F-4D97-AF65-F5344CB8AC3E}">
        <p14:creationId xmlns:p14="http://schemas.microsoft.com/office/powerpoint/2010/main" val="368724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Mountains ( Hindu Kush and Himalayas) and Water ( Arabian Sea, Indian Ocean, Bay of Bengal) </a:t>
            </a:r>
          </a:p>
          <a:p>
            <a:pPr marL="514350" indent="-514350">
              <a:buAutoNum type="arabicPeriod"/>
            </a:pPr>
            <a:r>
              <a:rPr lang="en-US" dirty="0" smtClean="0"/>
              <a:t>Himalayas, Hindu Kush</a:t>
            </a:r>
          </a:p>
          <a:p>
            <a:pPr marL="0" indent="0">
              <a:buNone/>
            </a:pPr>
            <a:r>
              <a:rPr lang="en-US" dirty="0" smtClean="0"/>
              <a:t>3. Indo-Gangetic Plain</a:t>
            </a:r>
          </a:p>
          <a:p>
            <a:pPr marL="0" indent="0">
              <a:buNone/>
            </a:pPr>
            <a:r>
              <a:rPr lang="en-US" dirty="0" smtClean="0"/>
              <a:t>4. Indus</a:t>
            </a:r>
          </a:p>
          <a:p>
            <a:pPr marL="0" indent="0">
              <a:buNone/>
            </a:pPr>
            <a:r>
              <a:rPr lang="en-US" dirty="0" smtClean="0"/>
              <a:t>5. Ganges</a:t>
            </a:r>
          </a:p>
          <a:p>
            <a:pPr marL="0" indent="0">
              <a:buNone/>
            </a:pPr>
            <a:r>
              <a:rPr lang="en-US" dirty="0" smtClean="0"/>
              <a:t>6. Thar Desert</a:t>
            </a:r>
          </a:p>
          <a:p>
            <a:pPr marL="0" indent="0">
              <a:buNone/>
            </a:pPr>
            <a:r>
              <a:rPr lang="en-US" dirty="0" smtClean="0"/>
              <a:t>7. Vindhya Mountains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41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Shape of the Land- Homework Check </vt:lpstr>
      <vt:lpstr>Answers</vt:lpstr>
    </vt:vector>
  </TitlesOfParts>
  <Company>Hinsdale Township High School District 86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Shape of the Land- Homework Check</dc:title>
  <dc:creator>Doyle,Mary Kate</dc:creator>
  <cp:lastModifiedBy>Windows User</cp:lastModifiedBy>
  <cp:revision>4</cp:revision>
  <dcterms:created xsi:type="dcterms:W3CDTF">2016-01-07T19:32:42Z</dcterms:created>
  <dcterms:modified xsi:type="dcterms:W3CDTF">2016-01-11T19:43:05Z</dcterms:modified>
</cp:coreProperties>
</file>