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9" r:id="rId4"/>
    <p:sldId id="260" r:id="rId5"/>
    <p:sldId id="258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C285-A639-4C38-B9D0-17F201F25735}" type="datetimeFigureOut">
              <a:rPr lang="en-US" smtClean="0"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656C-7727-40DD-8686-C0A2EF57E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C285-A639-4C38-B9D0-17F201F25735}" type="datetimeFigureOut">
              <a:rPr lang="en-US" smtClean="0"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656C-7727-40DD-8686-C0A2EF57E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C285-A639-4C38-B9D0-17F201F25735}" type="datetimeFigureOut">
              <a:rPr lang="en-US" smtClean="0"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656C-7727-40DD-8686-C0A2EF57E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C285-A639-4C38-B9D0-17F201F25735}" type="datetimeFigureOut">
              <a:rPr lang="en-US" smtClean="0"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656C-7727-40DD-8686-C0A2EF57E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C285-A639-4C38-B9D0-17F201F25735}" type="datetimeFigureOut">
              <a:rPr lang="en-US" smtClean="0"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656C-7727-40DD-8686-C0A2EF57E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C285-A639-4C38-B9D0-17F201F25735}" type="datetimeFigureOut">
              <a:rPr lang="en-US" smtClean="0"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656C-7727-40DD-8686-C0A2EF57E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C285-A639-4C38-B9D0-17F201F25735}" type="datetimeFigureOut">
              <a:rPr lang="en-US" smtClean="0"/>
              <a:t>9/20/2010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656C-7727-40DD-8686-C0A2EF57E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C285-A639-4C38-B9D0-17F201F25735}" type="datetimeFigureOut">
              <a:rPr lang="en-US" smtClean="0"/>
              <a:t>9/20/2010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656C-7727-40DD-8686-C0A2EF57E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C285-A639-4C38-B9D0-17F201F25735}" type="datetimeFigureOut">
              <a:rPr lang="en-US" smtClean="0"/>
              <a:t>9/20/2010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656C-7727-40DD-8686-C0A2EF57E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C285-A639-4C38-B9D0-17F201F25735}" type="datetimeFigureOut">
              <a:rPr lang="en-US" smtClean="0"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656C-7727-40DD-8686-C0A2EF57E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C285-A639-4C38-B9D0-17F201F25735}" type="datetimeFigureOut">
              <a:rPr lang="en-US" smtClean="0"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656C-7727-40DD-8686-C0A2EF57E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4C285-A639-4C38-B9D0-17F201F25735}" type="datetimeFigureOut">
              <a:rPr lang="en-US" smtClean="0"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1656C-7727-40DD-8686-C0A2EF57E7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The Sahara Desert</a:t>
            </a:r>
            <a:endParaRPr lang="en-US" sz="60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photos.igougo.com/images/p71521-Erfoud-The_Sahara_Dese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83200" cy="3962400"/>
          </a:xfrm>
          <a:prstGeom prst="rect">
            <a:avLst/>
          </a:prstGeom>
          <a:noFill/>
        </p:spPr>
      </p:pic>
      <p:pic>
        <p:nvPicPr>
          <p:cNvPr id="13316" name="Picture 4" descr="http://farm1.static.flickr.com/106/251565778_d2e5da9e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164" y="3124201"/>
            <a:ext cx="5572836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africa_in_perspective_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0"/>
            <a:ext cx="5257800" cy="6842105"/>
          </a:xfrm>
          <a:prstGeom prst="rect">
            <a:avLst/>
          </a:prstGeom>
          <a:noFill/>
        </p:spPr>
      </p:pic>
      <p:pic>
        <p:nvPicPr>
          <p:cNvPr id="17412" name="Picture 4" descr="Contact your instructor if you are unable to see or interpret this graphic."/>
          <p:cNvPicPr>
            <a:picLocks noChangeAspect="1" noChangeArrowheads="1"/>
          </p:cNvPicPr>
          <p:nvPr/>
        </p:nvPicPr>
        <p:blipFill>
          <a:blip r:embed="rId3" cstate="print"/>
          <a:srcRect l="25859" r="6263"/>
          <a:stretch>
            <a:fillRect/>
          </a:stretch>
        </p:blipFill>
        <p:spPr bwMode="auto">
          <a:xfrm>
            <a:off x="304800" y="1905000"/>
            <a:ext cx="3200400" cy="3009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466725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http://thecollaboratory.wikidot.com/local--files/world-regional-geography/sahara_desert_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0" y="3619500"/>
            <a:ext cx="4762500" cy="3238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228600"/>
            <a:ext cx="5486400" cy="6629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size of the Sahara Desert is 3.3 million square </a:t>
            </a:r>
            <a:r>
              <a:rPr lang="en-US" dirty="0" smtClean="0"/>
              <a:t>miles</a:t>
            </a:r>
          </a:p>
          <a:p>
            <a:r>
              <a:rPr lang="en-US" dirty="0" smtClean="0"/>
              <a:t>It </a:t>
            </a:r>
            <a:r>
              <a:rPr lang="en-US" dirty="0"/>
              <a:t>covers most of North </a:t>
            </a:r>
            <a:r>
              <a:rPr lang="en-US" dirty="0" smtClean="0"/>
              <a:t>Africa. </a:t>
            </a:r>
          </a:p>
          <a:p>
            <a:r>
              <a:rPr lang="en-US" dirty="0" smtClean="0"/>
              <a:t>Population of 3 million people</a:t>
            </a:r>
          </a:p>
          <a:p>
            <a:r>
              <a:rPr lang="en-US" dirty="0" smtClean="0"/>
              <a:t>The </a:t>
            </a:r>
            <a:r>
              <a:rPr lang="en-US" dirty="0"/>
              <a:t>Sahara Desert, due to drought, erosion, desertification and poor agricultural practices, is expanding at a rate of close to 30 </a:t>
            </a:r>
            <a:r>
              <a:rPr lang="en-US" dirty="0" smtClean="0"/>
              <a:t>miles </a:t>
            </a:r>
            <a:r>
              <a:rPr lang="en-US" dirty="0"/>
              <a:t>south a year into an area called the Sahel. </a:t>
            </a:r>
            <a:endParaRPr lang="en-US" smtClean="0"/>
          </a:p>
          <a:p>
            <a:r>
              <a:rPr lang="en-US" smtClean="0"/>
              <a:t>African </a:t>
            </a:r>
            <a:r>
              <a:rPr lang="en-US" dirty="0"/>
              <a:t>nations are trying to create a wall of forest to slow down and possibly prevent the accelerated rate of desertification.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t="5090" r="6636" b="3287"/>
          <a:stretch>
            <a:fillRect/>
          </a:stretch>
        </p:blipFill>
        <p:spPr bwMode="auto">
          <a:xfrm>
            <a:off x="0" y="1703294"/>
            <a:ext cx="3429000" cy="3630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Read and Say Something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Conversation Starters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As you alternate reading paragraphs out loud, the listener asks a question after each paragraph.</a:t>
            </a:r>
          </a:p>
          <a:p>
            <a:r>
              <a:rPr lang="en-US" dirty="0" smtClean="0"/>
              <a:t>That reminds me of…</a:t>
            </a:r>
          </a:p>
          <a:p>
            <a:r>
              <a:rPr lang="en-US" dirty="0" smtClean="0"/>
              <a:t>I wonder if that is…</a:t>
            </a:r>
          </a:p>
          <a:p>
            <a:r>
              <a:rPr lang="en-US" dirty="0" smtClean="0"/>
              <a:t>What do you think about…</a:t>
            </a:r>
          </a:p>
          <a:p>
            <a:r>
              <a:rPr lang="en-US" dirty="0" smtClean="0"/>
              <a:t>That makes me think about…</a:t>
            </a:r>
          </a:p>
          <a:p>
            <a:r>
              <a:rPr lang="en-US" dirty="0" smtClean="0"/>
              <a:t>I wonder why…</a:t>
            </a:r>
          </a:p>
          <a:p>
            <a:r>
              <a:rPr lang="en-US" dirty="0" smtClean="0"/>
              <a:t>Do you think that…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137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Sahara Desert</vt:lpstr>
      <vt:lpstr>Slide 2</vt:lpstr>
      <vt:lpstr>Slide 3</vt:lpstr>
      <vt:lpstr>Slide 4</vt:lpstr>
      <vt:lpstr>Slide 5</vt:lpstr>
      <vt:lpstr>Read and Say Something Conversation Starters</vt:lpstr>
    </vt:vector>
  </TitlesOfParts>
  <Company>HCHS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jhurt</dc:creator>
  <cp:lastModifiedBy>jhurt</cp:lastModifiedBy>
  <cp:revision>12</cp:revision>
  <dcterms:created xsi:type="dcterms:W3CDTF">2010-09-21T00:49:23Z</dcterms:created>
  <dcterms:modified xsi:type="dcterms:W3CDTF">2010-09-21T01:54:11Z</dcterms:modified>
</cp:coreProperties>
</file>