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9/19/2017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5 Themes of Geography and Current Events</a:t>
            </a:r>
            <a:r>
              <a:rPr lang="en-US" smtClean="0"/>
              <a:t>…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 read your assigned article– annotate or take notes on separate sheet of paper</a:t>
            </a:r>
          </a:p>
          <a:p>
            <a:pPr lvl="1"/>
            <a:r>
              <a:rPr lang="en-US" dirty="0" smtClean="0"/>
              <a:t>Remember, use your paraphrasing and summary skills we have been working on! </a:t>
            </a:r>
          </a:p>
          <a:p>
            <a:r>
              <a:rPr lang="en-US" dirty="0" smtClean="0"/>
              <a:t>Must include a detailed summary of the article </a:t>
            </a:r>
          </a:p>
          <a:p>
            <a:r>
              <a:rPr lang="en-US" dirty="0" smtClean="0"/>
              <a:t>Must </a:t>
            </a:r>
            <a:r>
              <a:rPr lang="en-US" b="1" dirty="0" smtClean="0"/>
              <a:t>include and explain each of </a:t>
            </a:r>
            <a:r>
              <a:rPr lang="en-US" dirty="0" smtClean="0"/>
              <a:t>The 5 Themes of Geography (MR. LIP) and how it relates to your article </a:t>
            </a:r>
          </a:p>
          <a:p>
            <a:r>
              <a:rPr lang="en-US" dirty="0" smtClean="0"/>
              <a:t>As a group choose how you will present- google slides, movie, poster</a:t>
            </a:r>
          </a:p>
          <a:p>
            <a:r>
              <a:rPr lang="en-US" dirty="0" smtClean="0"/>
              <a:t>Find 3 visuals to add to your presentation ( pictures, clips, 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r>
              <a:rPr lang="en-US" dirty="0" smtClean="0"/>
              <a:t>We will work in class on Friday and present on Monday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2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417</TotalTime>
  <Words>112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Quotable</vt:lpstr>
      <vt:lpstr>The 5 Themes of Geography and Current Events…  </vt:lpstr>
      <vt:lpstr>Directions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 Themes of Geography and Current Events… China</dc:title>
  <dc:creator>Doyle,Mary Kate</dc:creator>
  <cp:lastModifiedBy>Hartman,Daniel</cp:lastModifiedBy>
  <cp:revision>7</cp:revision>
  <dcterms:created xsi:type="dcterms:W3CDTF">2017-04-04T13:22:32Z</dcterms:created>
  <dcterms:modified xsi:type="dcterms:W3CDTF">2017-09-19T14:05:11Z</dcterms:modified>
</cp:coreProperties>
</file>