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EAC9-EF60-43A2-8D45-941FBC703F1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5AB5-5CF0-4A58-AF27-8C6F7CE9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Imperialism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Imperialism?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Imperialism is the practice of a stronger country taking over a weaker country for economic gains</a:t>
            </a:r>
            <a:endParaRPr lang="en-US" u="sng" dirty="0"/>
          </a:p>
        </p:txBody>
      </p:sp>
      <p:pic>
        <p:nvPicPr>
          <p:cNvPr id="13" name="Content Placeholder 12" descr="colonical afric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370448"/>
            <a:ext cx="4419600" cy="5287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European Motives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 Why did they want to Come Africa?)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Economic</a:t>
            </a:r>
          </a:p>
          <a:p>
            <a:pPr lvl="1"/>
            <a:r>
              <a:rPr lang="en-US" u="sng" dirty="0" smtClean="0"/>
              <a:t>Raw material </a:t>
            </a:r>
            <a:r>
              <a:rPr lang="en-US" dirty="0" smtClean="0"/>
              <a:t>( rubber, wood, diamonds, gold, fabric)</a:t>
            </a:r>
          </a:p>
          <a:p>
            <a:r>
              <a:rPr lang="en-US" u="sng" dirty="0" smtClean="0"/>
              <a:t>Political</a:t>
            </a:r>
          </a:p>
          <a:p>
            <a:pPr lvl="1"/>
            <a:r>
              <a:rPr lang="en-US" u="sng" dirty="0" smtClean="0"/>
              <a:t>Nationalism</a:t>
            </a:r>
            <a:r>
              <a:rPr lang="en-US" dirty="0" smtClean="0"/>
              <a:t>- pride in your country</a:t>
            </a:r>
          </a:p>
          <a:p>
            <a:pPr lvl="1"/>
            <a:r>
              <a:rPr lang="en-US" dirty="0" smtClean="0"/>
              <a:t>Many nations were competing against one another in order to become more powerful</a:t>
            </a:r>
          </a:p>
          <a:p>
            <a:r>
              <a:rPr lang="en-US" u="sng" dirty="0" smtClean="0"/>
              <a:t>Religious</a:t>
            </a:r>
            <a:endParaRPr lang="en-US" u="sng" dirty="0"/>
          </a:p>
          <a:p>
            <a:pPr lvl="1"/>
            <a:r>
              <a:rPr lang="en-US" u="sng" dirty="0" smtClean="0"/>
              <a:t>Europeans felt it was their “duty” to spread Christianity </a:t>
            </a:r>
          </a:p>
          <a:p>
            <a:pPr lvl="1"/>
            <a:r>
              <a:rPr lang="en-US" dirty="0" smtClean="0"/>
              <a:t>Wanted to set up western values so the African could adopt European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u="sng" dirty="0" smtClean="0"/>
              <a:t>Why was it so easy for the Europeans?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New technology</a:t>
            </a:r>
          </a:p>
          <a:p>
            <a:pPr lvl="1"/>
            <a:r>
              <a:rPr lang="en-US" sz="3600" dirty="0" smtClean="0"/>
              <a:t>Maxim gun</a:t>
            </a:r>
          </a:p>
          <a:p>
            <a:r>
              <a:rPr lang="en-US" sz="3600" u="sng" dirty="0" smtClean="0"/>
              <a:t>Medical knowledge</a:t>
            </a:r>
          </a:p>
          <a:p>
            <a:pPr lvl="1"/>
            <a:r>
              <a:rPr lang="en-US" sz="3200" dirty="0" smtClean="0"/>
              <a:t>New medicine to fight disease like malaria </a:t>
            </a:r>
          </a:p>
          <a:p>
            <a:r>
              <a:rPr lang="en-US" sz="3600" dirty="0" smtClean="0"/>
              <a:t>Ultimately the Africans were no match for these new inventions</a:t>
            </a:r>
            <a:endParaRPr lang="en-US" sz="3200" dirty="0" smtClean="0"/>
          </a:p>
          <a:p>
            <a:endParaRPr lang="en-US" sz="3600" dirty="0"/>
          </a:p>
        </p:txBody>
      </p:sp>
      <p:pic>
        <p:nvPicPr>
          <p:cNvPr id="1026" name="Picture 2" descr="C:\Documents and Settings\mdoyle\Local Settings\Temporary Internet Files\Content.IE5\7F9UFSVS\MCj0441715000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86200"/>
            <a:ext cx="2743200" cy="2743200"/>
          </a:xfrm>
          <a:prstGeom prst="rect">
            <a:avLst/>
          </a:prstGeom>
          <a:noFill/>
        </p:spPr>
      </p:pic>
      <p:pic>
        <p:nvPicPr>
          <p:cNvPr id="1028" name="Picture 4" descr="http://321zero.files.wordpress.com/2008/08/max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3060700" cy="226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Berlin Conference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 Leopold of Belgium and the Congo Basin</a:t>
            </a:r>
          </a:p>
          <a:p>
            <a:pPr lvl="1"/>
            <a:r>
              <a:rPr lang="en-US" dirty="0" smtClean="0"/>
              <a:t>Starting trouble among European nations</a:t>
            </a:r>
          </a:p>
          <a:p>
            <a:pPr lvl="1"/>
            <a:r>
              <a:rPr lang="en-US" dirty="0" smtClean="0"/>
              <a:t>Violated human rights of Africans while making them work to produce rubber and ivory</a:t>
            </a:r>
          </a:p>
          <a:p>
            <a:pPr lvl="1"/>
            <a:r>
              <a:rPr lang="en-US" dirty="0" smtClean="0"/>
              <a:t>10 million are estimated to have died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14 European Nations met to divide up Africa among themselves</a:t>
            </a:r>
          </a:p>
          <a:p>
            <a:r>
              <a:rPr lang="en-US" u="sng" dirty="0" smtClean="0"/>
              <a:t>Ethiopia and Liberia were the only 2 nations not colonized by the Europeans  </a:t>
            </a:r>
          </a:p>
          <a:p>
            <a:r>
              <a:rPr lang="en-US" u="sng" dirty="0" smtClean="0"/>
              <a:t>NO AFRICANS WERE INCLUDED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lguim-con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5369784" cy="6705600"/>
          </a:xfrm>
          <a:prstGeom prst="rect">
            <a:avLst/>
          </a:prstGeom>
        </p:spPr>
      </p:pic>
      <p:pic>
        <p:nvPicPr>
          <p:cNvPr id="18434" name="Picture 2" descr="http://newsimg.bbc.co.uk/media/images/39897000/jpg/_39897199_victim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914400"/>
            <a:ext cx="2964815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rlin confer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61365"/>
            <a:ext cx="6781800" cy="6696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Effects of European Rule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New government systems</a:t>
            </a:r>
          </a:p>
          <a:p>
            <a:pPr lvl="1"/>
            <a:r>
              <a:rPr lang="en-US" u="sng" dirty="0" smtClean="0"/>
              <a:t>Direct Rule- European nations sent over a governor to rule</a:t>
            </a:r>
          </a:p>
          <a:p>
            <a:pPr lvl="1"/>
            <a:r>
              <a:rPr lang="en-US" u="sng" dirty="0" smtClean="0"/>
              <a:t>Indirect Rule-European nations left local leaders in charge </a:t>
            </a:r>
          </a:p>
          <a:p>
            <a:r>
              <a:rPr lang="en-US" u="sng" dirty="0" smtClean="0"/>
              <a:t>Money system</a:t>
            </a:r>
          </a:p>
          <a:p>
            <a:pPr lvl="1"/>
            <a:r>
              <a:rPr lang="en-US" u="sng" dirty="0" smtClean="0"/>
              <a:t>Moved from bartering to money economy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Education</a:t>
            </a:r>
          </a:p>
          <a:p>
            <a:pPr lvl="1"/>
            <a:r>
              <a:rPr lang="en-US" u="sng" dirty="0" smtClean="0"/>
              <a:t>Schools set up</a:t>
            </a:r>
          </a:p>
          <a:p>
            <a:pPr lvl="1"/>
            <a:r>
              <a:rPr lang="en-US" u="sng" dirty="0" smtClean="0"/>
              <a:t>Taught European languages and history</a:t>
            </a:r>
          </a:p>
          <a:p>
            <a:pPr lvl="1"/>
            <a:r>
              <a:rPr lang="en-US" u="sng" dirty="0" smtClean="0"/>
              <a:t>Educating new African leaders for the future</a:t>
            </a:r>
          </a:p>
          <a:p>
            <a:r>
              <a:rPr lang="en-US" u="sng" dirty="0" smtClean="0"/>
              <a:t>Transportation and Communication systems</a:t>
            </a:r>
          </a:p>
          <a:p>
            <a:pPr lvl="1"/>
            <a:r>
              <a:rPr lang="en-US" u="sng" dirty="0" smtClean="0"/>
              <a:t>Railroads</a:t>
            </a:r>
          </a:p>
          <a:p>
            <a:pPr lvl="1"/>
            <a:r>
              <a:rPr lang="en-US" u="sng" dirty="0" smtClean="0"/>
              <a:t>roads</a:t>
            </a:r>
          </a:p>
          <a:p>
            <a:r>
              <a:rPr lang="en-US" u="sng" dirty="0" smtClean="0"/>
              <a:t>Hospitals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following words to create a summary on Imperialism in Africa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Imperialism 	Africa		Colonization </a:t>
            </a:r>
          </a:p>
          <a:p>
            <a:pPr marL="0" indent="0">
              <a:buNone/>
            </a:pPr>
            <a:r>
              <a:rPr lang="en-US" dirty="0" smtClean="0"/>
              <a:t>Berlin Conference  	Economic    </a:t>
            </a:r>
            <a:r>
              <a:rPr lang="en-US" smtClean="0"/>
              <a:t>Free nations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Political 		Religious 			Medicine</a:t>
            </a:r>
          </a:p>
          <a:p>
            <a:pPr marL="0" indent="0">
              <a:buNone/>
            </a:pPr>
            <a:r>
              <a:rPr lang="en-US" dirty="0" smtClean="0"/>
              <a:t>Maxim Gun 	Medicine 		King Leopold</a:t>
            </a:r>
          </a:p>
          <a:p>
            <a:pPr marL="0" indent="0">
              <a:buNone/>
            </a:pPr>
            <a:r>
              <a:rPr lang="en-US" dirty="0" smtClean="0"/>
              <a:t>Congo 		Human Rights 		14</a:t>
            </a:r>
          </a:p>
          <a:p>
            <a:pPr marL="0" indent="0">
              <a:buNone/>
            </a:pPr>
            <a:r>
              <a:rPr lang="en-US" dirty="0" smtClean="0"/>
              <a:t>European 		Direct Rule		Indirect Rule</a:t>
            </a:r>
          </a:p>
          <a:p>
            <a:pPr marL="0" indent="0">
              <a:buNone/>
            </a:pPr>
            <a:r>
              <a:rPr lang="en-US" dirty="0" smtClean="0"/>
              <a:t>Positive impacts		Negative impacts </a:t>
            </a:r>
          </a:p>
        </p:txBody>
      </p:sp>
    </p:spTree>
    <p:extLst>
      <p:ext uri="{BB962C8B-B14F-4D97-AF65-F5344CB8AC3E}">
        <p14:creationId xmlns:p14="http://schemas.microsoft.com/office/powerpoint/2010/main" val="389222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248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European Imperialism in Africa</vt:lpstr>
      <vt:lpstr>What is Imperialism?</vt:lpstr>
      <vt:lpstr>European Motives  ( Why did they want to Come Africa?)</vt:lpstr>
      <vt:lpstr>Why was it so easy for the Europeans?</vt:lpstr>
      <vt:lpstr>Berlin Conference</vt:lpstr>
      <vt:lpstr>PowerPoint Presentation</vt:lpstr>
      <vt:lpstr>PowerPoint Presentation</vt:lpstr>
      <vt:lpstr>Effects of European Rule</vt:lpstr>
      <vt:lpstr>Use the following words to create a summary on Imperialism in Africa</vt:lpstr>
    </vt:vector>
  </TitlesOfParts>
  <Company>HCHS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Imperialism in Africa</dc:title>
  <dc:creator>mdoyle</dc:creator>
  <cp:lastModifiedBy>Doyle,Mary Kate</cp:lastModifiedBy>
  <cp:revision>10</cp:revision>
  <dcterms:created xsi:type="dcterms:W3CDTF">2009-10-06T01:29:36Z</dcterms:created>
  <dcterms:modified xsi:type="dcterms:W3CDTF">2017-10-16T17:11:37Z</dcterms:modified>
</cp:coreProperties>
</file>