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</p:sldMasterIdLst>
  <p:notesMasterIdLst>
    <p:notesMasterId r:id="rId20"/>
  </p:notesMasterIdLst>
  <p:handoutMasterIdLst>
    <p:handoutMasterId r:id="rId21"/>
  </p:handoutMasterIdLst>
  <p:sldIdLst>
    <p:sldId id="257" r:id="rId3"/>
    <p:sldId id="258" r:id="rId4"/>
    <p:sldId id="282" r:id="rId5"/>
    <p:sldId id="283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80" r:id="rId17"/>
    <p:sldId id="281" r:id="rId18"/>
    <p:sldId id="279" r:id="rId19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85" d="100"/>
          <a:sy n="85" d="100"/>
        </p:scale>
        <p:origin x="53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FA52EA1-4B26-4241-8EE8-B515C191570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486C50EA-D900-4C0A-8216-608F4B7AE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58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4:04.29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87 70 119,'11'-19'35,"15"4"-13,12 4-15,7 0-6,9-1-3,0 11 1,-1 10 4,-14 6 2,-11 15 1,-24 5 2,-11 12 1,-23-2 1,-10 9-1,-18-7-1,-2-4-4,-7-6-1,5-9-2,17-9 0,5-8 0,10-9 0,30-2 1,0 0-1,8-17 1,31 6-2,8 2 0,4-1 0,11 7 0,3 5 0,-3 1 0,-6 9 0,-11 3 0,-13 5 0,-9 3 0,-16 3-1,-14 0 0,-12 0 1,-9 0 0,-6-3 0,-5-6 1,-8-4-1,2-4 1,2-5-1,1-2 0,5-4 0,5-4 0,0-1 0,10-3-11,22 10-10,-21-11-10,21 11-9,0 0-2,11-20 0,-11 20-2,36-17 21</inkml:trace>
  <inkml:trace contextRef="#ctx0" brushRef="#br0" timeOffset="-664.7673">51 15 149,'0'0'43,"7"23"-8,-8 7-24,6 17-5,5 7-4,-3 8-1,1 3 1,-1 4-1,1-1 1,-1-5-1,-1-10-1,-1-10 0,-3-12-2,-2-31-15,8 27-13,-8-27-6,7-17-6,-1-6-1,-4-5 0,0-5 4</inkml:trace>
  <inkml:trace contextRef="#ctx0" brushRef="#br0" timeOffset="389.6003">689 313 137,'-8'30'41,"1"3"-8,-1-3-15,10 2-11,6-4-3,8-7-1,9-6-2,9-10-1,3-3-2,2-11-3,5-6-1,-9-6-1,-1-3 2,-10-4 3,-10 0 3,-13 0 0,-14-2 3,-4 6 2,-13 3 1,2 6 0,-5 2-1,1 6-4,15 7-15,0-4-10,17 4-12,0 0-6,0 0-2,24 15 0,-1-11-1</inkml:trace>
  <inkml:trace contextRef="#ctx0" brushRef="#br0" timeOffset="727.0617">1058 251 119,'13'23'42,"4"3"-2,2 11-17,-4-7-13,4 6-4,-4-5-2,-4-1-3,-3-5 0,-5-5 0,-3-20 0,0 23 0,0-23 0,0 0-1,-7-23 1,12 3 0,5-6 1,5-8-1,4-2-1,3 1 0,8-1 0,0 4 0,4 8 0,-8-2-15,4 15-9,-11-1-8,-2 11-8,-17 1-2,0 0-1,13 16 0</inkml:trace>
  <inkml:trace contextRef="#ctx0" brushRef="#br0" timeOffset="1147.8817">1512 266 115,'26'34'42,"-14"-8"0,-7 2-12,7 8-18,-5-3-9,2 1-2,-1-2 0,-2-4 0,-3-8-1,-3-20 1,6 23 0,-6-23 0,0 0 0,6-26 0,-1 1 0,5-8 1,1-1-2,8 0 0,1 1 0,5 1 0,3 9 0,4 10 0,0 10 0,-2 10 0,-2 10 0,-4 7-1,-1 8 0,-5 4 1,-4 1-1,-5-5 1,-5 0 1,-2-10-1,-2-5 0,0-17-13,0 0-17,0 0-9,0 0-3,-21-25 0,17 1-2,2-2 2</inkml:trace>
  <inkml:trace contextRef="#ctx0" brushRef="#br0" timeOffset="1726.2532">2490 60 138,'0'0'43,"0"0"-1,0 0-17,22-5-44,-3 20-16,-2-4-7,-17-11 0,26 32-1,-26-32-1</inkml:trace>
  <inkml:trace contextRef="#ctx0" brushRef="#br0" timeOffset="1575.2312">2512 393 149,'4'30'43,"1"6"-10,-5-10-20,6 0-6,2-5-12,-8-21-17,0 0-13,0 0-6,0 0-1,7-36 0,-11 4-1</inkml:trace>
  <inkml:trace contextRef="#ctx0" brushRef="#br0" timeOffset="2139.6683">2855 270 152,'13'39'42,"-1"8"-4,-10-4-26,3 2-10,-1-6-1,-2-5 0,-4-6-1,0-11 1,2-17 0,0 0 0,0 0 0,4-25 0,5-3 0,2-5 0,6-9-1,4 3 0,3 0 0,1 3 0,-1 8 0,2 8 0,-3 10 0,1 9 0,-1 12 0,-1 4 0,-3 7 0,2 6 0,-3-2 0,1 1 0,-4-1 0,-2-8-10,2 1-16,-15-19-9,0 0-7,0 0 1,17 2-2,-19-23 0</inkml:trace>
  <inkml:trace contextRef="#ctx0" brushRef="#br0" timeOffset="2770.1645">3317 277 139,'-8'-20'42,"8"20"0,21-4-13,0 2-27,12 2-1,9 4-1,6 0 0,3 3 0,-4 6 0,0 4-1,-8 7 0,-9 3 0,-7 4 1,-8 1-1,-6 0 1,0 0 1,1-2-1,1-8 1,4-5 0,8-10 0,3-3-1,2-9 0,4-7 0,0-8 0,-6-5 0,-5-6 0,-10-3 0,-9 0 0,-12 3 0,-10 1 0,-10 2 0,-8 11 0,-1 4 0,1 5-1,3 6 1,7 4 0,5 2 1,23-4-18,0 0-16,0 0-7,24 15-2,1-15-1,7 0 0</inkml:trace>
  <inkml:trace contextRef="#ctx0" brushRef="#br0" timeOffset="2371.0838">3347-9 141,'17'19'42,"-4"5"-3,4 21-19,-6 2-18,2 5-1,-2 6 1,-1 4-1,-5-2 0,-1 0 0,-2-6-1,0-7 0,0 1-10,-6-23-13,6-7-11,-2-18-6,0 0 0,-13-17-1,7-7-1</inkml:trace>
  <inkml:trace contextRef="#ctx0" brushRef="#br0" timeOffset="3567.0192">4294 53 158,'15'26'42,"-4"4"-4,10 13-28,2 2-8,1 4-1,-2 3 1,-1 2-1,-2-3 0,-2-3-1,-2-5 0,-4-11 0,0-6 0,-3-9 0,-8-17 0,17 6 0,-17-6 0,18-36 0,-8 3 0,5-9 0,-2-8 0,2-4 0,-2-2 0,0-1 0,-2 5 0,1 5 0,-1 10 0,2 9 0,0 11 0,4 11 0,4 12 0,1 9 0,3 11 0,-3 12 0,1 8 0,-1 7 0,1 3 0,-5 0 0,-1 0 0,-4-2 0,1-9 0,-3-9 0,2-8 0,-13-28 0,21 17 0,-21-17 0,22-30 0,-9-4 0,-2-7 0,3-15 0,-1-10 0,4-7 0,-4-5 0,2-5 0,0 3 0,2 5 0,-4 8 0,0 11 0,-4 15 0,-3 9 0,-6 32 0,0 0-12,0 0-22,-11 30-8,1 2 0,-3-1-1,2 7 0,0 1 5</inkml:trace>
  <inkml:trace contextRef="#ctx0" brushRef="#br0" timeOffset="3927.0681">5281 163 155,'4'26'41,"-6"2"0,5 12-23,-1-5-18,4 3 0,1-5 0,7-1 0,-3-4 0,2-7 0,8-8 0,1-4 0,3-9 0,1-9 0,-4-8 0,1-9 0,-4-6 0,-6-3 0,-6-3 0,-12-3 0,-10 5 0,-6 5 0,-5 4 0,-4 9 0,-4 7 0,4 7 0,2 6 0,5-2-9,23 0-21,-13 24-10,13-24 0,6 28-1,-6-28-1,32 21-1</inkml:trace>
  <inkml:trace contextRef="#ctx0" brushRef="#br0" timeOffset="4251.6164">5572 217 141,'24'25'42,"2"10"-1,-5-7-10,5 8-31,-5-1 0,-1 3 0,-8-4 0,-7-5 0,-3-6 0,-4-6 0,2-17 0,0 0 0,-17 2 0,17-2 0,-3-36 0,6 10 0,5-4 0,9-4 0,3-3 0,7 5 0,6 0 0,1 6 0,4 7 0,-10-3-22,4 9-13,-10 2-5,-1 3-1,-21 8-1,17-17 0</inkml:trace>
  <inkml:trace contextRef="#ctx0" brushRef="#br0" timeOffset="4498.4665">5990-22 156,'13'28'41,"-4"6"-2,8 14-20,-4 3-19,4 3 0,0 6 0,0-2 0,-6-4 0,1-5 0,-3-6 0,-3-9 0,-1-4 0,-5-30-15,2 20-16,-2-20-6,0 0-2,6-24-2,7 5 1,6-5-1</inkml:trace>
  <inkml:trace contextRef="#ctx0" brushRef="#br0" timeOffset="4971.927">6577 206 154,'-32'-17'40,"0"16"-2,-13 1-15,4 7-23,-4 8 0,4 7 0,1 7 0,12 0 0,8 7 0,8 0 0,12-3 0,10-1 0,8-10 0,7-3 0,3-11 0,4-8 0,0-10 0,3-8 0,-5-12 0,-1-8 0,-7-9 0,-3-5 0,-10-8 0,-3-1 0,-4 1 0,-8 2 0,-1 7 0,-3 8 0,-3 11 0,13 32 0,0 0 0,-19 4 0,17 30 0,1 9 0,-1 13 0,4 9 0,-2 5 0,1 4 0,3-1 0,4-2 0,-5-7 0,3-6 0,3-9 0,-3-8 0,3-6 0,-7-16-5,-2-19-32,8 17-4,-8-17-1,0 0-2,-15-21-1</inkml:trace>
  <inkml:trace contextRef="#ctx0" brushRef="#br0" timeOffset="6407.3576">-7 984 133,'-23'0'40,"4"-1"-5,19 1-11,-16 7-14,16-7-7,16 13 1,16-5-1,15-7-2,15 3 1,11-2-2,10 0 0,1-4 0,3-2 0,-9 2-12,-16-7-14,-11 7-3,-25-5-2,-26 7-2,0 0-1,0 0 5,-50-19 7,10 17 28,-3 8 14,-4-4 7,10 11 3,-3-2 2,14 15 0,3 0-3,16 17-8,-1-1-12,12 4-6,-2 9 0,6 1-2,-3-2-1,-1-2 1,-2-3-1,-4-8 1,-6 0-11,-7-15-9,6-1-7,-10-16-4,2 0-4,-3-12 0,3-1 1,-6-11 2,23 15 17,-32-22 22,12 5 17,20 17 5,-32-17 3,32 17 0,-21-13 1,21 13-3,0 0-7,32 0-12,2-2-11,11 2 0,11-4-1,8 2 0,7-1 0,2-7 0,-3 1 0,-6 0 0,-10-1 0,-11-5 0,-7 4 0,-14-8 0,-7 2 0,-7-1 0,-4-1 0,-4 0 0,0 2 0,0 17 0,0 0 0,0 0 0,0 0 0,9 30 0,-2-2 0,-1 10 0,0 1 0,1 0 0,3 1 0,-5-5 0,1-7 0,1-9 0,-7-19 0,0 0 0,21 4 0,-10-23 0,2-11 0,6-5 0,7-7 0,4-2 0,6-1 0,0 0 0,3 7 0,1 10 0,-1 10 0,-3 12 0,-6 8 0,-6 13 0,-3 9 0,-3 8 0,-5 3 0,-1 3 0,-3-1 0,-1-3 0,-3-4 0,1-6 0,-6-24 0,13 25 0,-13-25-24,0 0-12,17-14-6,-15-4 0,3-3 0,-1-7-1</inkml:trace>
  <inkml:trace contextRef="#ctx0" brushRef="#br0" timeOffset="6795.1601">1477 1295 150,'24'22'41,"-15"5"-1,-3 1-18,1 7-21,3 1 0,-1 3-1,1-3 0,-3-3 0,2-7 0,-3-5 0,-6-21 0,9 17 0,-9-17 0,0 0 0,12-36 0,-7 10 0,1-6 0,3-1 0,4-5 0,4 5 0,6 1 0,5 7 0,4 10 0,4 10 0,-1 9 0,-1 9 0,-4 9 0,-6 8 0,-1 6 0,-4 1 0,-10-1 0,-1-5 0,-5-1 0,-1-7 0,-2-23 0,10 22-2,-10-22-21,0 0-10,16-17-5,-8-1-3,3-9 0,4-4 0</inkml:trace>
  <inkml:trace contextRef="#ctx0" brushRef="#br0" timeOffset="7110.0658">2122 1321 128,'0'0'41,"15"21"-1,-15-21-9,7 46-17,-1-14-14,1 2 1,5-2-1,1 0 0,8-3 0,3-6 0,4-8 0,4-8 0,0-7 0,0-5 0,-2-10 0,-2-8 0,-8-3 0,-8-8 0,-7-1 0,-10-2 0,-10 1 0,-8 2 0,-5 10 0,-6 2 0,1 5 0,3 7 0,9 8 0,21 2 0,0 0-18,0 0-15,26 14-7,8-11-1,9 1-1,6-2-1</inkml:trace>
  <inkml:trace contextRef="#ctx0" brushRef="#br0" timeOffset="8052.3419">2898 1254 132,'-16'4'41,"-9"-1"1,1 12-14,-14 0-20,5 4-7,-1 5-1,2 4 1,4 4-1,7 2 1,14-1-1,8 1 0,16-4 0,10-6 0,12-5 0,6-4 0,9-9 0,3-8-1,1-6-1,-4-10-3,-3-3-1,-4-3 4,-12-6 2,-3 2 0,-9 1 0,-4 5 2,-8 0 0,-11 22 4,20-27-1,-20 27-3,31-9-2,-13 5 0,9 1 0,1-1 0,4 0 0,-1-2 0,-1-1 0,-3 0 0,-7-7 0,-20 14 0,10-22 0,-10 22 0,-27-17 0,1 13 0,-6 8 0,-3 5 0,-1 6 0,2 10 0,6 5 0,11 5 0,8 3 0,9 3 0,11 0 0,10-4 0,9-5 0,4-6 0,5-7 0,2-10 0,-1-5 0,-3-11 0,-1-10 0,-6-6 0,-4-5-1,-5-7 0,-6-1 2,-4 1-1,-2 3 0,-1 6 1,-4 7-1,-4 19 0,0 0 0,24 6 0,-11 16 0,2 8 0,-2 4 0,0 3 0,2-1 0,-3-3 0,-1 1 0,-4-8 0,-3-5 0,-4-21 0,4 22 0,-4-22 0,0 0 0,0-30 0,4 6 0,3-6 0,6-7 0,4-5 0,4-2 0,7 2 0,2 7 0,6 5 0,1 9 0,-1 8 0,-2 17 0,-4 13 0,-4 9 0,-4 10 0,-5 5 0,-4 4 0,-3-4 0,-3 0 0,-1-9 0,1-8 0,5-5-12,-12-19-17,0 0-10,18-23-2,-10-1 0,-3-12-1,3-5-1</inkml:trace>
  <inkml:trace contextRef="#ctx0" brushRef="#br0" timeOffset="8445.5458">4255 1347 148,'0'0'41,"24"-22"-1,12 22-14,16-2-26,12 0 0,15 2 0,2 0 0,1 0 0,-5 0 0,0 6-12,-26-14-20,-14 8-8,-18-5-1,-19 5-2,0 0-1,-23-15 2</inkml:trace>
  <inkml:trace contextRef="#ctx0" brushRef="#br0" timeOffset="8266.5612">4358 1102 175,'28'36'41,"-15"3"-7,-7 6-29,5 4-5,2 5 0,0 2 0,0 0 0,-5-4 0,-1-7 0,-1-7 0,-2-5-6,-6-14-16,2-19-11,0 0-4,0 0-3,-21-13 0,6-9-1,-7-8 6</inkml:trace>
  <inkml:trace contextRef="#ctx0" brushRef="#br0" timeOffset="10339.1527">646 2223 157,'11'32'41,"-7"-14"-4,7 8-26,-4-3-10,5-1 0,1-1-1,2-4 1,-15-17-1,30 20 0,-13-16 0,1-10 0,1-5 0,2-4-1,-4-7 2,0-4-1,-2-4 0,0-2 1,-6 0-1,-7 6 2,-4 3-1,-9 5 0,-6 7 0,-6 7-1,-3 4 0,-4 9 0,0 2 0,6 4 0,-1 4 0,25-19 0,-20 32 0,20-32-5,11 24-23,-11-24-12,30 13-1,-30-13-2,30-2-1,-30 2-1</inkml:trace>
  <inkml:trace contextRef="#ctx0" brushRef="#br0" timeOffset="11779.0903">98 2096 117,'-23'-10'42,"23"10"-8,-22-2-8,22 2-7,0 0-9,-23 28-8,18-7-1,5 7-1,0 6 0,5 3 0,3 6 0,3 2-1,-2-4 1,6-3 0,-1-7 0,-5-6 0,-2-7 0,-7-18 0,0 0 0,0 0 0,0 0 0,10-22 0,-8-6 0,1-6 1,3-7-1,2-4 0,7-2 1,1 4-1,9 2 1,-1 6-1,4 8 0,2 13 0,6 14 1,-6 11-1,-2 11 0,0 10 1,-5 5-1,-3 8 0,-5 4 0,-1-4 0,-11-4 0,1-9 0,4-6 0,-8-26-8,18 19-21,-18-19-11,17-28-1,-11 3-2,1-8-1,-3-3-1</inkml:trace>
  <inkml:trace contextRef="#ctx0" brushRef="#br0" timeOffset="12675.2388">1540 2262 123,'0'45'42,"4"9"-1,-4 4-13,9 9-21,3 3-5,6 1 0,3-6-1,2-9-1,-6-9 0,-2-9 1,-2-10 0,-10-10-1,-3-18 1,0 0-1,-13-24 1,0-2-1,4-12 0,-6-8-1,2-9 2,1-4-2,5-5 2,-1-2 0,10 5 0,6 3-1,7 5 1,9 8 0,10 10 0,5 9-1,10 13 0,2 13 0,-3 9 0,-6 12 0,-7 10 0,-10 9 0,-16 6-1,-14 3 1,-16-2 0,-9-4 0,-10-6-1,-3-5 2,-4-11-1,2-8 0,6-11 0,5-10 0,14 1-12,3-14-12,15 0-11,9-5-6,10-2-1,6 2 0,7-2-2</inkml:trace>
  <inkml:trace contextRef="#ctx0" brushRef="#br0" timeOffset="13051.391">2233 2211 152,'16'36'42,"-6"3"-1,5 6-30,-6 2-9,2-2-1,-3-4 0,-4-4 0,-1-5-1,-3-9 0,0-23 1,-9 20-2,9-20 1,-17-18-1,8-5 1,-1-7 1,3-5-1,5-5 0,2 1 0,6-2 1,7 4-1,9 3 1,8 8-1,8 7 0,5 4 1,6 6-1,0 5 0,1 4-7,-1 11-12,-15-5-9,-2 7-8,-12-4-5,-20-9-1,17 15 0,-17-15 4</inkml:trace>
  <inkml:trace contextRef="#ctx0" brushRef="#br0" timeOffset="13241.3307">2745 2262 131,'13'24'42,"-4"4"-3,6 12-12,-7-3-20,3 2-5,0 1-1,0-9 0,-7-1-1,-2-13-10,-2-17-17,0 0-9,0 0-4,-6-26-1,-1-8-1,-6-9-1</inkml:trace>
  <inkml:trace contextRef="#ctx0" brushRef="#br0" timeOffset="13402.8038">2803 2006 171,'0'0'40,"24"9"-5,-7 2-29,2 1-5,0-3-19,9 4-12,-6-6-10,6 3-1,-1-6 0,5-1 0,-4-3 0</inkml:trace>
  <inkml:trace contextRef="#ctx0" brushRef="#br0" timeOffset="13907.4092">3148 2182 138,'0'33'41,"0"1"0,6 5-14,3-3-25,8-3-1,9-1-1,6-6 0,4-5 1,3-4-1,0-12-1,1-6 1,-6-11 0,-6-8 0,-10-6 0,-8-8 1,-14-2-1,-7-3 0,-12 4 1,-3 3 0,-4 4 0,-2 5 0,4 6-1,6 6 0,22 11 0,-19-7 0,19 7 0,17 7 0,5-1 0,6 3 0,6 4 0,-2 4 0,2 4 0,-1 5 0,-4 6 0,1-1 0,-4 7 0,-4-1 0,-1-3 0,-2-4 0,-2-6 0,-17-24 0,26 17 0,-26-17 0,19-21-1,-10-3 1,-1-8 0,5-5 1,2-1-2,5-3 2,1 2-1,5 2 0,2 7 0,1 7 0,1 10-9,-10 0-12,5 7-12,-25 6-8,22 10 0,-22-10-2,0 17 0</inkml:trace>
  <inkml:trace contextRef="#ctx0" brushRef="#br0" timeOffset="14908.7466">4497 1920 139,'-2'-25'42,"2"25"-2,2 21-15,7 9-22,-1 11-1,3 11-1,-4 8 0,5 2 0,-3 3-1,2-3 0,-1-9 0,-5-7 0,3-8-1,-1-20-10,12 1-14,-19-19-8,32-17-8,-10-9 0,10-6-1,4-11 0</inkml:trace>
  <inkml:trace contextRef="#ctx0" brushRef="#br0" timeOffset="15543.7026">5013 2075 136,'-45'32'41,"1"-4"-1,-16-2-13,4 0-24,-6 0-2,8-1 0,5-7-1,10 3 1,12-8-1,27-13 0,2 17 0,26-10 1,21-3-1,11 0 1,11 0-1,6-6 1,2 0-1,-4 0 1,-5-2 0,-12-1-1,-15-3 0,-6-3 0,-16-2 0,-4 0 0,-17 13 0,0-32 0,-8 15 0,8 17 0,-20-24 0,20 24 0,-17-10 0,17 10 0,-6 21 0,8 3 0,2 3 0,3 6 0,3 5 0,-1 3 0,1-2 0,-3-3 0,-1-5 0,-3-6 0,-1-7 0,-2-18 0,0 0 0,0 0 0,0 0 0,-2-37 0,4 5 0,2-5 0,4-3 0,1 1 0,4 2 0,6 3 0,1 10 0,7 9 0,-1 9 0,2 10 0,2 9 0,-2 6 0,0 7 0,-1 4 0,-7 4 0,-3-3 0,-4-1 0,-3-2 0,-5-5 0,-5-23-7,12 22-16,-12-22-8,0 0-5,5-28-4,3 4-1,-3-10 1,7 1 4</inkml:trace>
  <inkml:trace contextRef="#ctx0" brushRef="#br0" timeOffset="15875.9118">5686 2178 144,'0'0'39,"0"0"-5,-6 28-7,10-2-19,2 8-6,3 3-2,8 2 0,2-7 0,3 4-1,5-4 1,4-8 0,1-7-1,-4-10 1,1-11 1,-5-10-1,-3-5 0,-8-13 1,-6-5-1,-12-5 0,-8 1 1,-8 2-1,-7 3 0,-4 8 0,-2 4 0,0 9 0,2 6 0,4 7 0,11 6 0,17-4 0,-15 16 0,27 1-14,-12-17-14,26 23-10,-7-12-2,7 0-1,-2-5-1,4-2 0</inkml:trace>
  <inkml:trace contextRef="#ctx0" brushRef="#br0" timeOffset="16387.8701">6037 2161 149,'17'22'41,"-2"10"0,-4 0-21,6 7-19,5 4 0,3 0-1,-3-5 0,-1-3 0,-2-10 0,-2-7 0,-17-18 0,26 10 0,-26-10 0,11-32 0,-9 4 1,0-4-1,0-4 0,-2-1 1,2 2-1,1 6 0,3 9 0,-6 20 0,22-15 0,-5 21 0,2 10 0,5 7 0,5 9 0,1-1 0,3 1 0,-3 0 0,-3-4 0,-3-4 0,-3-7 0,-21-17 0,24 15 0,-24-15 0,0-18 0,-6-3 0,1-5 0,-5-6 0,1-5 0,2-1 0,1 1 0,6 1 0,2 6 0,2 4 0,3 4 0,6 5 0,6 9-12,-19 8-16,30-13-7,-30 13-5,30-11-1,-30 11 1,22-15-1</inkml:trace>
  <inkml:trace contextRef="#ctx0" brushRef="#br0" timeOffset="16597.9008">6637 1968 138,'0'0'40,"0"0"-1,8 28-10,-8-5-20,9 12-9,2 10 0,0 10 0,4 1 0,1 0 0,0 4 0,-1-6 0,2-4 0,-2-10 0,0-1-9,-5-20-15,5 1-10,-15-20-6,18 0 0,-18 0-1,21-32 1</inkml:trace>
  <inkml:trace contextRef="#ctx0" brushRef="#br0" timeOffset="16887.4407">6967 2342 145,'21'-5'40,"0"-6"-4,5 9-10,-4-8-20,8 3-5,-3-4 0,-1 1-1,-9 3 0,-17 7-1,0 0 0,-8-19 0,-12 19 0,-9 2 0,-4 7 0,-3 3 1,2 1 0,6 9 0,7 4 1,10 4 0,9 2 0,8 2 0,7-1-1,10-1 1,7-4-1,-2-11-14,19 0-15,-6-11-9,8-5-2,-4-10-1,4-4 1,-8-8-2</inkml:trace>
  <inkml:trace contextRef="#ctx0" brushRef="#br0" timeOffset="17355.8918">7577 2283 158,'-26'-6'40,"3"13"-6,-11-3-16,2 7-15,-3 8-3,-1 0 1,4 3-1,8 1 1,7 3-1,10 0 0,7-2-1,7-3 1,10-6 0,7-6 0,6-9 0,2-5 0,2-10 0,-4-10 0,0-3 1,-4-7-1,-7-6 0,-6-4 0,-11-2 0,-2 2 0,-7 0 0,-1 4 0,-5 7 0,4 6 0,-3 12 0,12 16 0,0 0 0,-9 20 0,13 8 0,3 13 0,-1 6 0,-1 7 0,3 2 0,-1 2 0,-1-1 0,0-7 0,-3-5 0,-1-11 0,4-4 0,-6-30-12,11 24-18,-11-24-8,26-11-2,-7-4-1,9-4-1,4-5 1</inkml:trace>
  <inkml:trace contextRef="#ctx0" brushRef="#br0" timeOffset="17851.6814">7948 2301 166,'-28'-7'40,"9"11"-7,-9 1-18,2 14-14,2 3-1,-1 6 0,7 6 0,4 2 0,11 1-1,4-1 1,11-5-1,3-6 1,5-7-1,3-8 0,1-8 1,3-10 0,-5-9-1,-3-7 2,-4-6-1,-2-6 1,-7 1 0,-1-1 0,-1 5-1,-6 4 1,2 9-1,0 18 0,0 0 0,0 33 0,0 7 0,0 12 0,0 12 0,-6 5 0,-1 9 0,-1 1 0,-7-4-1,-3-2 0,-5-10 0,-7-8 1,-4-12-1,-3-8 2,-4-12-1,-3-14 0,1-11 1,2-11 0,5-9-1,8-8 0,8-4 1,5-13-21,18 6-11,5-6-8,14 4-1,5-2-2,6 6 2,7 0-2</inkml:trace>
  <inkml:trace contextRef="#ctx0" brushRef="#br0" timeOffset="18187.4775">8023 2533 133,'21'-9'41,"9"3"-1,-4-11-11,14 4-21,3-2-6,-2-1-1,2-5 0,-7-1-1,-8-1 0,-11-1 0,-13 3 0,-10 4 0,-13 4 0,-9 6 0,-6 5 0,-1 9 0,-3 12 0,6 4 0,6 10 0,11 8 0,13 6 0,8 2 0,9 1 0,9-5 0,12-6 0,5-7-1,4-2-10,-4-19-18,4-1-10,-5-10-2,-5-6-1,-8-7 0,-5-2-2</inkml:trace>
  <inkml:trace contextRef="#ctx0" brushRef="#br0" timeOffset="22212.1138">308 3188 112,'0'0'35,"-21"6"-4,21-6-5,-24 3-6,24-3-10,-28 4-7,7 0-1,-3 0 0,-3 1-2,-4 10 1,-5 8 0,2 5-1,0 7 1,8 6 0,9 2 0,8 4-1,14-2 2,14-8-1,15-5 0,9-11 0,8-8 1,3-11-1,1-6 0,-5-9-1,-7-8 0,-14-9 0,-11-1 0,-14-5 0,-13 0 0,-14 1 0,-7-2 0,-11 5 0,-2 2 0,3 9 0,1 3 0,5 8 0,10 8 0,7 6 0,17-4 0,6 30-20,5-11-19,11 1-2,5 1-2,6-1-1,-3-3-1</inkml:trace>
  <inkml:trace contextRef="#ctx0" brushRef="#br0" timeOffset="22775.1714">554 3422 134,'0'0'39,"-8"-26"-4,8 26-7,24-10-16,5 8-10,12 0 0,6 4-1,7 0 0,-1-7-19,9 6-17,-2 1-6,-8 0-2,-16 0 0,-6 2-2</inkml:trace>
  <inkml:trace contextRef="#ctx0" brushRef="#br0" timeOffset="22620.2731">805 3111 109,'0'0'39,"-32"-22"-5,4 14-7,5 10-8,-3 6-13,0 7-4,2 9 0,3 8-1,4 11 0,10 7 1,5 6-1,4 4 0,7 0 0,2 0 0,4-8-1,0-9 1,-2-5 0,-7-14-23,7-3-8,-13-21-8,0 0-1,0 0-2,-6-21 1,-5-3 3</inkml:trace>
  <inkml:trace contextRef="#ctx0" brushRef="#br0" timeOffset="23426.7849">1385 3296 98,'11'25'42,"-2"3"-2,4 13-10,-7-7-10,9 12-10,-2 1-7,2 0-2,-2-8 0,0-3 1,1-10-1,-1-9 1,-13-17-1,24 9 0,-24-9 0,21-32 0,-14 6 0,3-8-1,-5-5 0,1 2 0,3-8 0,1 4 0,1 7 0,0 4 0,4 13 0,6 10 0,-2 12 0,3 10 0,-1 13 0,-1 6 0,7 5-1,-3 4 0,2-3 1,-1-3 0,-3-7 0,1-4 0,-3-9 1,1-6-1,-21-11 0,24-9 1,-16-8-1,-4-7 0,-1-6 0,-1-4 0,0-1 0,-4-3 0,2-1 0,0 0-7,10 11-24,-7 3-9,5 1-3,1 2-1,4 3 0,2 0-1</inkml:trace>
  <inkml:trace contextRef="#ctx0" brushRef="#br0" timeOffset="23810.9536">2142 3050 142,'4'33'42,"-2"10"-4,9 13-19,1 8-16,-1 5-1,2 4-1,2-2 0,-2-7 0,-2-6 0,-1-13-1,-1-12 1,-5-10-1,-4-23 0,0 0 1,0 0 0,4-19 0,-2-9 0,3-8-1,8-5 0,6-2 0,4 0 0,5 10 0,4 3 0,1 15 0,-1 7 0,-4 16 0,-1 10 0,-9 10 0,-3 2 0,-5 10-1,-5-3 0,-1-1 0,-9-8-25,8-2-11,-3-7-6,0-19 0,6 20-1,-6-20 0</inkml:trace>
  <inkml:trace contextRef="#ctx0" brushRef="#br0" timeOffset="24444.2362">2885 3382 112,'0'0'41,"-28"12"-1,-6-3-11,8 15-15,-6 8-13,4 4 1,0 5 1,5 2-1,7-2 0,10-4 0,12-3 0,7-8 0,7-11-1,7-11 0,6-6 0,1-11-1,-2-8 0,-4-7 0,-5-7 0,-6-1 0,-10-1 0,-3 1 0,-10 6 0,-5 6 0,11 24 0,-23-15 0,23 15 0,-11 28 0,15 0-1,5 8 0,8 1 2,8 3-1,5-7 1,3-1-1,3-10 0,0-7 0,-3-11 0,-1-6 0,-5-13 0,-5-9 0,-5-6 0,-2-9 0,-6-10 0,-1-5 0,-3-6 0,-3-4 0,0 5 0,0 2 0,0 9 0,0 9 0,-2 10 0,0 29 0,0 0 0,0 0 0,9 44 0,-7 4 0,2 10 0,2 9 0,-1 5 0,5 0 0,-3-2 0,2-7 0,5-12 0,-3-6 0,6-10-16,-10-16-16,-7-19-9,0 0-1,0 0-2,0-24 0,-13-3 9</inkml:trace>
  <inkml:trace contextRef="#ctx0" brushRef="#br0" timeOffset="24606.8402">3161 3446 148,'4'-22'44,"7"5"-7,12 9-14,7 3-21,9 3-1,4 2-1,2 5 0,4 9-14,-4-7-18,2 0-7,-4 1-4,-5-1-1,-7-3 0,1-4 6</inkml:trace>
  <inkml:trace contextRef="#ctx0" brushRef="#br0" timeOffset="24903.9023">3784 3317 117,'-17'-4'42,"-4"6"-4,-14-4-9,8 13-15,-4 1-13,1 5 0,3 1 1,12 8 0,6-1-1,13 1 2,11 2-2,11 6 1,4 1-1,6 1 0,1-3-1,-7 1-1,-2-4-1,-9 0 1,-10-8-1,-9-22 1,-9 23 0,-10-18 1,-5-5 0,-2-1 1,-3 2-18,5-6-16,3 1-10,5 2 1,16 2-3,0 0 0</inkml:trace>
  <inkml:trace contextRef="#ctx0" brushRef="#br0" timeOffset="25751.7032">4382 3250 130,'21'28'42,"-10"5"-8,-3 9-16,9 12-10,-2 4-3,1 5-2,-2-1-3,-3-6 1,-6-5-1,-1-12 0,-4-9 0,-5-9 1,5-21 0,-19 1 0,11-17 1,1-13-1,1-12 1,10-4-1,3-7 1,10-4 0,10 2-1,3 3-1,2 8 0,5 9 0,2 12 0,-5 11 0,-4 16-12,-9-1-14,-2 17-8,-8-1-7,-4 5-2,-3-1-1,-2-3 1</inkml:trace>
  <inkml:trace contextRef="#ctx0" brushRef="#br0" timeOffset="25962.2111">4861 3444 122,'0'0'42,"20"39"-3,-12-10-13,9 10-17,-4 4-8,2 2 1,-2-2-2,-2-8 1,-1-3-1,-3-9 2,-7-23-11,0 0-16,0 0-8,8-21-7,-10-15-1,0-8-2,-2-14 1</inkml:trace>
  <inkml:trace contextRef="#ctx0" brushRef="#br0" timeOffset="26110.5071">5022 3194 124,'0'0'41,"26"-15"-4,-26 15-8,25 13-19,-25-13-10,28 41-10,-17-21-16,6 8-9,0 1-5,-2-1-1,4-2-1,-1-2 0</inkml:trace>
  <inkml:trace contextRef="#ctx0" brushRef="#br0" timeOffset="26591.2711">5527 3375 99,'0'-28'41,"-23"20"-4,-5 16-8,-15 1-8,3 19-10,-5 10-9,4 9-1,5 1 0,10 6 0,11-1 0,13-5 0,8-10 0,9-5 1,7-12-1,3-10 0,1-11 0,2-7-1,-1-10 1,-5-9-1,-1-6 0,-6-5 0,-2-5 1,-4 1 0,-3 8 0,-2 6-1,-1 11-1,-3 16 1,0 0-1,13 41-1,-9 2-1,2 13 1,-4 7-1,-6 5 2,-5 3-1,-8-2 2,-6-5-2,-5-6 2,-6-6 0,-3-9 1,-1-13 0,1-9 0,-1-14 1,6-9 0,6-9 0,4-11-1,8-5-13,3-14-19,11-2-9,4-5-2,9-3-2,2-3-1,8-4 12</inkml:trace>
  <inkml:trace contextRef="#ctx0" brushRef="#br0" timeOffset="26984.5755">5587 3190 111,'26'15'42,"-19"15"0,-5 11-13,9 15-15,-3 8-12,0 3 0,1 4-1,0-4 0,1-9-1,-3-7 1,1-16-1,-3-7 1,-5-28 0,10 17 0,-10-17 1,7-26-1,1-2 1,3-9-1,6-8 0,3-6-1,7 3 0,5-1 0,3 10 0,-1 11 0,2 16 0,-6 14 0,-4 19-1,-4 9 0,-3 7-1,-8 10 1,-1-4 0,-1-2 1,-3-9 0,-1-12-17,-5-20-15,23 19-8,-23-19-2,21-26-1,-12-4 0</inkml:trace>
  <inkml:trace contextRef="#ctx0" brushRef="#br0" timeOffset="27198.4218">6191 3156 132,'17'15'42,"-2"21"-4,-8 10-14,10 14-21,2 13-2,-2 6 0,-1 1-1,-1-1 1,-3-10-2,-5-9 1,-3-13 0,2-21-10,-5-4-15,-1-22-8,-20-7-6,7-14-2,-2-11 0,-2-11-1</inkml:trace>
  <inkml:trace contextRef="#ctx0" brushRef="#br0" timeOffset="27358.7843">6196 3435 122,'-2'-19'43,"2"19"-5,0 0-7,30-4-20,-1 12-10,10 3 1,6 0-1,2 1 0,4-9-18,7 3-16,-8-8-7,-5-2-3,-5-9 0,-8-4-1</inkml:trace>
  <inkml:trace contextRef="#ctx0" brushRef="#br0" timeOffset="27651.3993">6905 2900 104,'-2'26'40,"-9"10"2,-9 8-12,-1 26-11,-3 10-14,-1 14-4,1 7-1,-1 5 2,5-3-2,5-4 0,5-7 0,5-15 0,1-12 0,4-14 1,0-12-1,2-15-1,9-1-21,-11-23-13,0 0-6,0 0-2,19-32 0,-10 4-2</inkml:trace>
  <inkml:trace contextRef="#ctx0" brushRef="#br0" timeOffset="28240.7979">7136 3336 152,'0'0'42,"6"43"-11,-14-6-17,6 14-13,6 7-1,2 5 1,1-1 0,6-2 0,4-12 0,0-6 1,0-14 0,2-8 0,-2-12 0,-17-8-1,28-19 1,-19-9-2,-3-8 0,1-7 0,1-5 0,-3-5 0,3 1 0,1 5 0,1 12 0,-3 14 0,-7 21 0,21-5 0,-8 23-1,0 14 1,2 9-2,0 2 2,2 4-1,4-6 3,-3-3-2,3-9 1,0-6 0,-4-12-1,-1-11 0,-16 0 0,27-24 0,-18-4 0,0-8 0,-1-7 0,-1-7 0,1-3 0,-1-1 0,1 5 0,-1 5 0,1 6 0,1 18-9,-5 1-18,-4 19-8,0 0-5,19 5-3,-19-5-1,11 27 0</inkml:trace>
  <inkml:trace contextRef="#ctx0" brushRef="#br0" timeOffset="29087.7496">7719 3515 153,'2'34'38,"6"11"-6,-1-4-13,3 8-17,1-4 0,2-4-1,-2-8 0,-1-3 0,1-9 0,-11-21 0,0 0-1,17 2 1,-15-19-1,0-7 0,1-8 1,1-8-1,2-4 0,7-5 0,0 0 0,8 4 0,3 6 1,4 5-1,4 8 0,-2 11 0,-2 8 0,-3 3 0,-3 8 0,-3 1 0,-19-5-1,24 19 0,-24-19 0,4 28 0,-4-5 1,-7 3-1,-5 6 1,5 3 0,1 4 1,4 4-1,6 1 1,5-5 0,8-4 0,8-5 0,3-5-1,2-10 1,2-6-1,-2-9 0,-4-9 0,-7-6 0,-8-8 0,-5-7-1,-10-7 1,-4-4 0,-7-2 0,0-2 0,-2 2 0,1 7 0,4 4 1,9 8-1,3 24 0,13-21 0,5 21 0,7 12 0,7 8-1,0 6 1,1 12 0,-4 3 0,-5 8-1,-7-1 1,-4 3 0,-7-6 1,-3-4-1,-1-9 1,-4-10-1,4-5 0,-2-17 0,0 0 0,17-13 0,-9-8 0,1-7 0,2-4 0,4-9 0,2-4 0,-2 0 0,4 4 0,0 4 0,3 11 0,-22 26 0,32-19 0,-32 19-1,21 34 0,-14-1 1,-1 8 0,-1 4 0,1 0 1,3-2-1,3-5 0,1-8 0,-13-30-18,32 30-15,-32-30-6,37-6-3,-16-9 0,5-4-1</inkml:trace>
  <inkml:trace contextRef="#ctx0" brushRef="#br0" timeOffset="29507.6117">9023 3603 129,'4'-19'37,"-4"19"-4,-28-5-7,0 20-16,-2 9-9,-2 10 0,6 7 1,1 4 0,5 4 0,8-6 0,12 0 0,10-12 0,10-6 0,7-12 0,3-10-1,7-10 0,2-8-1,3-11 0,-3-12 0,-5-5 0,0-3 0,-8-3 0,-5 4 0,-6 6 0,-8 7-1,-7 32 0,0 0 0,0 0 0,0 54 0,-2 6 0,-5 11 0,-1 12-1,-5 6 1,0-1 1,-10-2 0,-5-7-1,-6-10 1,-9-9-1,-4-10 1,-3-10 0,-1-14 2,-1-9-1,7-10-1,13-9-33,4-7-9,9-10-1,13-1-2,10-8-1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6:35.378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9948 5217 53,'9'-20'21,"-3"3"1,-6 17 0,-13-26 3,13 26-2,-49-2-6,17 15 1,-13-2 1,6 10-1,-6-3-3,11 9-13,4-3-2,9 0 0,12 2 0,7-5 0,13-4 0,12-2 0,7-4 0,9-5 0,2-6 0,2-6 0,-1-7 0,-5-10 0,-1-8 0,-4-7 0,-12-9 0,-6-9 0,-9-9 0,-7-8 0,0-6 0,-1 8 0,-7 4 0,-3 5 0,4 14 0,3 12 0,2 17 0,4 19 0,-7 26 0,3 12 0,0 14 0,2 10 0,-1 7 0,1 8 0,2 1 0,2-1 0,3-9 0,5-7 0,-1-8 0,-1-5 0,5-8 0,-8-9 0,5-6 0,-5-9 0,5 1-15,-10-17-19,0 0-5,0 0-1,4-31-1,5-1 0</inkml:trace>
  <inkml:trace contextRef="#ctx0" brushRef="#br0" timeOffset="812.2645">10863 5120 76,'0'0'38,"-41"-23"0,7 27-8,-17-4-11,8 13-1,-7-1-1,7 8-4,-1 1-7,11 7-6,1 0 0,11 4 0,17-1 0,12-1 0,9 0 0,5-5 0,8-5 0,6-9 0,1-5 0,7-8 0,-3-9 0,-6-8 0,-6-9 0,-7-6 0,-5-5 0,-8 0 0,-1 0 0,-8 3 0,-4 6 0,2 11 0,2 19 0,0 0 0,0 0 0,6 36 0,5-2 0,2 7 0,6 4 0,4 1 0,3-1 0,2-5 0,4-3 0,0-5 0,1-8 0,5-9-7,5 0-20,-7-9-11,5-10-2,-2-7-2,-1-8-1,5-7-2</inkml:trace>
  <inkml:trace contextRef="#ctx0" brushRef="#br1" timeOffset="27240.2085">9226 6987 54,'0'0'40,"-36"-4"-5,8 4-8,-2 7-5,-8-5-4,8 10-1,-13-7-5,6 3-6,-5 3-5,7 2-1,1-2 1,9 0-2,-1 1 2,7 1-1,19-13 0,-28 30 0,17-13-1,4 5 2,-5 8-1,3 5 0,-2 12 0,-1 11 1,1 2-1,0 4 1,-2 3-1,0 2 1,-2 0 0,-2-1-1,2-7-1,0-8 1,2-5-1,3-6 0,3-9 1,9-8-1,-2-25 0,35 11 2,-1-22 2,11-4-3,11-10 3,6-3-2,8-4 1,-3 3-1,1 6-14,-12-1-10,-5 7-4,-16-2-6,-10 6-3,-25 13-5,7-20 1,-7 20 11</inkml:trace>
  <inkml:trace contextRef="#ctx0" brushRef="#br1" timeOffset="27457.5439">8618 7677 91,'-28'0'39,"7"-2"-3,21 2-10,0 0-10,2-28-5,28 13-1,15-11-5,15-2-3,13-4 0,8-2-5,9 4-16,-6-1-5,2 4-8,-12 7-5,-12 3-2,-17 10-1,-19 1 0</inkml:trace>
  <inkml:trace contextRef="#ctx0" brushRef="#br1" timeOffset="27924.2919">9467 7376 116,'-3'45'39,"-3"7"-7,-5-1-14,3 8-5,4-4-2,4-5-6,-3-11-4,6-9 1,1-11 0,-4-19-2,19-5 1,-6-18-1,0-12 1,8-12-2,0-9 1,3-2 0,2-2-1,0 6 1,-1 7 0,1 13 1,-3 10-1,-1 18 0,1 12 0,-6 14 1,1 12-1,-1 7 1,2 10-1,0 2 1,-6 1-1,0-2 1,-4-5-1,3-7 1,-9-12-1,-1-7-4,-2-19-17,0 0-8,0 0-6,15-23-3,-5 3-2,-3-5 0,4-3 3</inkml:trace>
  <inkml:trace contextRef="#ctx0" brushRef="#br1" timeOffset="28996.8687">9963 7606 116,'5'-19'39,"16"-1"-2,18-5-9,21 1-16,10-2-11,10 0-1,7 1 1,3 5-1,-4 5 0,-9 7 0,-15 6 0,-13 8 1,-18 11-1,-12 9 0,-13 8 1,-8 3-1,-9 4 1,-1 2-1,-1-3 1,6-1 0,5-9-1,8-8 1,-6-22-1,37 15 0,-7-22 0,8-10 0,3-7 0,0-10-1,-3-5 1,-6-3 0,-12 1 0,-14 2-1,-14 7 0,-14 2 1,-10 10-1,-6 7 1,-3 3 0,4 5-1,5 1 2,9 0 0,23 4-1,0 0 1,0 0 0,45-24 0,-2 16 0,4 3 0,10 1-1,-3 6-1,0 7 1,-5 12 0,-4 7-1,-7 6 1,-10 9-1,-4 1 1,-7 5 0,-2-2 0,-4-6 0,-1-7 1,-1-10 0,-1-3 0,-8-21 0,0 0-1,18-10 1,-12-12 0,0-12-1,1-3 0,3-4 0,1-4 0,2 0 0,4 4 0,2 3 0,-1 6 0,5 10 0,1 1 0,-1 12-4,-1-2-15,4 13-8,-7 0-6,2 3-5,-4 3-1,-17-8-1,22 24 0</inkml:trace>
  <inkml:trace contextRef="#ctx0" brushRef="#br1" timeOffset="28316.8104">10615 7047 48,'-13'-25'35,"-9"10"-3,-8 6-4,-4 16 0,-7 3-2,5 16-6,-5 4-6,11 13-9,5 6-4,10 5-1,2 6 1,8 1-1,7 5 0,-2-4 1,3 1-1,-3-3 1,-5-6-1,1-3 0,-2-10 1,1-7-1,-3-6-19,8-28-6,-22 22-6,22-22-6,-27-7-1,27 7-2,-33-34 1</inkml:trace>
  <inkml:trace contextRef="#ctx0" brushRef="#br1" timeOffset="30192.4467">12039 7322 76,'-22'5'38,"-3"6"-6,-8 3-5,1 8-6,-6 0-5,10 8-1,0 2-8,7 0-4,10 3-2,13-3 0,9-4 0,8-1 0,11-9-1,4-5 0,7-7-1,2-6 0,2-8-1,-2-8-8,2-1-6,-5-11-4,3 3 1,-8-8 1,3 5 4,-10-2 7,0 4 6,-2 5 9,-11 0 7,6 14 3,-21 7 1,36-17-2,-36 17-3,37-11-7,-14 2-5,3 1-1,2-5 0,-2 0-1,-1-2 0,-6 0 0,-19 15 0,16-24 0,-16 24-1,-18-12 0,-1 14 0,-4 6 0,-5 5 1,0 4 0,-2 7 0,4 4 1,7 4 0,6 3 1,7-3 0,8 0-1,4-4 1,9-2-1,6-3 0,5-8 0,0-6-1,4-7 0,-2-4 0,2-6 0,0-3 0,-2-7-1,2-9 1,-1-3 0,1-3 0,-2-1 0,2-1 0,-4 3 0,0 4 0,-7 9 0,-19 19 0,22-11 0,-22 11-1,12 26 2,-10 4-2,-2 7 1,-4 8 0,6 2 0,1 0 0,1-2 0,0-4 1,0-6-1,1-8 1,1-11 0,-6-16-1,0 0 1,24-11-1,-14-13 0,3-10 0,4-5 0,-2-4 1,4-2-2,1 0 1,-1 6 0,2 9 0,-3 7 0,-18 23 0,30-9-1,-30 9 0,17 28 1,-9 4 0,-3 0-1,-1 3 1,4 1 0,-3-3 0,1-3 0,0-3 1,1-9-1,-7-18 1,0 0 0,21 8 0,-21-8-1,18-38 1,-3 10-1,6-9 1,3-4-1,3 1 0,1 1 0,6 7 0,-4 6 0,-4 13-1,-4 6 1,-3 14-1,-6 12 0,-1 9 0,-7 7 0,1 1 0,-2 3 1,-1 0-1,-1-1 2,2-6-1,0-8 0,1-7 1,-5-17-1,13 19-10,-13-19-13,0 0-9,15-32-4,-9 15-2,-2-6-1,-2 3 0</inkml:trace>
  <inkml:trace contextRef="#ctx0" brushRef="#br1" timeOffset="30900.5244">13589 7496 151,'20'-12'38,"1"5"-7,11-1-21,5-3-9,1-4 0,5-2-1,-2-1 1,-7-1-1,-4 0 0,-13 1 1,-17 18-1,7-27-1,-7 27 1,-28-13 0,6 15 0,-6 2 0,-2 7-1,2 6 1,3 9 0,1 2 0,9 6 2,3 1-2,5 1 2,9-2-1,3-3 0,7-4-1,7-7 2,3-9-2,2-5 1,6-14-1,2-5 0,0-9 0,4-4 1,-6-10-1,2 1 0,-2-1 0,-4 2 0,-5 10 0,-6 5 0,-15 19 0,18-11 0,-18 11 0,8 30 0,-4-2-1,1 4 1,-1 0 0,4 1 0,-1 5 0,-1-8 0,-1-4 0,1-5 1,-6-21 0,0 0-1,0 0 0,19 0 1,-12-19-1,6-9 0,2-6 0,4-3 0,2-1 0,3 3 0,4 3 0,2 8-1,4 7 1,4 9 0,-3 10 1,5 4-1,-3 9 0,-1 0 1,-1 5-1,-1-1 0,-6 0 0,-1-2 0,-9-4 0,1-2 0,-19-11 0,23-4-13,-23 4-10,16-28-7,-8 2-7,-4-10-1,5-9-2,-7-5 1,5-6 15</inkml:trace>
  <inkml:trace contextRef="#ctx0" brushRef="#br1" timeOffset="31102.7537">14834 6953 142,'10'26'37,"-3"15"-4,-9 6-13,10 13-16,-3 6-3,1 3-2,0 0 2,-3 0-1,-3-7 0,-1-6 0,-1-9-1,-6-15-12,6-3-11,2-29-9,-20 17-4,20-17-1,-28-26 0,11-4-1</inkml:trace>
  <inkml:trace contextRef="#ctx0" brushRef="#br1" timeOffset="31267.555">14643 7275 160,'0'0'38,"32"2"-4,-4 0-31,17-2-3,9 3 0,6-3-16,8 4-10,-4-4-9,0 2-4,-10 0 0,-11 2-1,-11 1 1</inkml:trace>
  <inkml:trace contextRef="#ctx0" brushRef="#br1" timeOffset="41342.0763">11844 9200 130,'4'26'37,"0"6"-6,-6-1-15,5 5-5,-1-2-9,0-6 0,-4-4-2,2-24-1,6 22-14,-6-22-7,-2-20-6,0-4-6,4-10-3,0-7-1,0-6 0</inkml:trace>
  <inkml:trace contextRef="#ctx0" brushRef="#br1" timeOffset="41477.0465">11891 8958 127,'19'-17'36,"-19"17"-6,20 2-13,-20-2-26,29 19-13,-29-19-9,18 30-5,-10-11 0,-4-2-2,-4-17 1</inkml:trace>
  <inkml:trace contextRef="#ctx0" brushRef="#br1" timeOffset="42067.5009">12103 9115 129,'9'25'39,"3"5"-5,-10 0-18,7 3-9,-2 1-5,1-4-1,-4-4 0,-1-5 0,-3-21-2,4 18 1,-4-18-1,0 0 0,10-33-1,-3 8 1,4-5 0,2 1 0,4-5 0,4 4 0,1 2 1,5 9 0,-5 6 1,1 9 0,-6 10 1,-4 13-1,-4 7 1,-1 7 0,-5 7 0,-3 1-1,0 2 0,0-8 0,2-3-1,2-11-1,-4-21 0,0 0 0,0 0 0,24-24 0,-14-6 0,7-4-1,1-7 2,1 0-1,4-1 1,3 9 0,-2 5 0,1 11 0,-3 6 1,1 11 0,-6 7 0,-1 14 1,-2 5-1,-3 6 1,-4 3-1,1 1-1,-2-3 1,-1-1-1,-1-7 0,-2-7 0,-2-18-1,0 0-15,0 0-8,0 0-7,5-30-5,-3 4-3,2-4 0,0 0 1</inkml:trace>
  <inkml:trace contextRef="#ctx0" brushRef="#br1" timeOffset="42240.8735">12775 9177 127,'9'17'38,"0"4"-5,-3 1-13,7 2-14,-2 4-4,-3-3 0,-3-1-1,-5-3 0,2-3-18,-2-18-7,0 0-8,-20-11-4,7-11-2,1-8-1,3-10 0</inkml:trace>
  <inkml:trace contextRef="#ctx0" brushRef="#br1" timeOffset="42382.5285">12863 8958 133,'17'2'38,"-17"-2"-8,30 10-20,-13 3-29,-17-13-10,26 22-7,-26-22-1,17 19 0,-17-19-1</inkml:trace>
  <inkml:trace contextRef="#ctx0" brushRef="#br1" timeOffset="42759.4063">13069 9102 135,'11'28'39,"2"6"-2,-7-2-21,5 3-14,-1-1-1,-1-4 0,-5-4 0,0-5 0,-4-21-2,0 0 0,0 0 0,0 0-1,3-28 0,1 0 0,9-4 0,6-4 0,5 3 1,5 1 0,1 6 1,3 11 0,-5 7 2,-1 8 0,-5 10-1,-5 8 1,-6 7 0,-7 5 0,2-1-1,-8 1 0,0 0 0,-2-4-1,-3-3 0,7-23-14,-2 26-12,2-26-8,0 0-3,0 0-2,32-22 0,-12 3-1</inkml:trace>
  <inkml:trace contextRef="#ctx0" brushRef="#br1" timeOffset="43367.6392">13733 9125 76,'0'0'38,"0"0"-6,-22-2-8,3 17-4,-11 2-3,2 9-3,-6 4-10,4 0-2,4 2 0,13-3-2,7-2 0,10-10 0,-4-17-1,37 7 0,-7-16 0,6-10-1,-1-4 1,-5-3 0,1-4 1,-9 0 0,-7 4 1,-7 6 0,-8 20 0,-6-21 0,6 21 1,-17 11 0,10 8-1,7 5 0,5 4-1,10 0 0,8 1-1,5-5 1,9-7 0,3-8-2,5-7 2,-2-10-1,-4-8 1,-1-9 0,-6-5 0,-6-3-1,-9-10 2,-2-4-1,-10-4 0,-3-1-1,-2 2 2,0 1-1,-3 4 0,-1 9 1,2 10-1,2 26 2,2-17-1,-2 17 1,7 36-2,-3 3 1,0 6 0,1 9 0,-1 4-1,-2 2 0,-2 0 0,0-2-1,-4-6 2,2-10-2,2-5-19,-5-16-10,5-21-6,0 0-3,-21 5 0,14-24-1,-3-9 9</inkml:trace>
  <inkml:trace contextRef="#ctx0" brushRef="#br1" timeOffset="43667.6581">14058 9069 125,'13'-23'39,"-13"23"-1,28-11-14,-2 7-22,6 2-1,9 1-1,6-3 0,2 2 1,-2 2-1,-4-2-1,-5 6 2,-7 1-1,-6 7 0,-10 4 1,-11 9 0,-4 3 0,-4 5-1,4 5 1,-4-1 0,6-3-1,-6 0 1,6-8-1,0-4 0,-2-22 0,0 0-1,0 0-19,0 0-10,-8-35-7,3 3-2,-6-7-1,-1-10 0</inkml:trace>
  <inkml:trace contextRef="#ctx0" brushRef="#br1" timeOffset="43802.2385">14422 8831 72,'18'-5'29,"12"8"-10,0 7-16,0-3-21,4 6-6,2-3-4,-6 4-2,-4-6 8</inkml:trace>
  <inkml:trace contextRef="#ctx0" brushRef="#br1" timeOffset="44371.8382">14680 9020 125,'-15'30'38,"0"0"-3,10 7-10,-1-5-21,14-4-4,5-2 0,11-9 0,6-6-1,6-3 0,-1-10 1,3-9 0,-6-4-1,-4-6 1,-7-3 1,-12-2-1,-11-2 1,-17 2-1,-9 1 2,-7 5-1,-5 3 1,-3 6-1,7 5-1,8 2 1,11 6-2,17-2 1,0 0 0,36 11-1,0-3 0,5 3 1,4 2 0,2 6 1,-6 3 0,-1 6 0,-10 2 0,-8 6 0,-3-4 0,-6-4 0,-6-4-1,1-7 0,-8-17 0,0 0-1,0 0 1,13-25-1,-9-4 1,3-5-1,3-5 1,-1-1-1,8 1 2,2 9-1,1 10 0,3 8 0,1 12 1,1 10 0,1 10-1,0 6 1,-3 10 0,-5 1 0,-1 1-1,-3-3 1,-9-1-1,-1-6 0,-6-4-1,2-24-16,-7 23-17,7-23-6,0 0-1,-12-23-2,10-1-1</inkml:trace>
  <inkml:trace contextRef="#ctx0" brushRef="#br1" timeOffset="39714.9413">9758 9226 17,'-19'0'14,"-1"2"4,-7-2 6,-3 9 2,-11 2 0,2 10 0,-12 5-1,4 8-5,0-1-5,2 9-5,12 1-7,8-4-3,12-4-1,9-7-1,23-7-2,9-10 3,13-7-1,10-13 0,4-12 0,1-9 0,0-7 1,-3-10-1,-12-7 1,-11-8 0,-8 0 0,-8-3 0,-11-1 1,-3 5-1,-3 3 1,-5 5 1,-1 10-1,3 9 2,0 12-1,6 22 3,0 0-3,0 0 1,-15 39 0,8 6 0,1 8 0,2 10-1,-1 8 1,3 4-2,4-4 2,0-2 0,5-5-1,3-12-1,7-9-1,1-11 0,9-13-12,-5-12-7,10-3-8,-4-11-8,2-6-1,2-4 0,-6-8 0</inkml:trace>
  <inkml:trace contextRef="#ctx0" brushRef="#br1" timeOffset="39937.7708">10161 9256 110,'4'30'38,"-2"1"-1,-2-1-17,6 2-16,3-2-2,2-6 0,-3-5-4,-8-19-12,17 13-6,-17-13-5,15-20-5,-12-3-3,-3-10-3,0-9 1,-1-3 18</inkml:trace>
  <inkml:trace contextRef="#ctx0" brushRef="#br1" timeOffset="40058.0303">10218 9037 81,'2'-23'23,"-2"23"-10,0 0-11,22 8-14,-3 1-12,-2 1-3,7 5-1,-5-6 1</inkml:trace>
  <inkml:trace contextRef="#ctx0" brushRef="#br1" timeOffset="40482.5865">10779 9084 90,'-19'-13'37,"-2"9"-3,-3 9-12,-12-3-9,4 8-3,-3-1-2,1 4-5,2 4-2,8 0-1,7 3 0,9-1-1,10 2 0,11-5 0,10 3 0,1-6 1,10 4-1,2 2 1,-1-2 0,-3 1 1,-6 1 2,-9 0-1,-15-1 0,-6 3 0,-14 0 0,-11-5 0,-6 1 0,-6 0-1,-3-4 0,5 2-1,7-2 0,4-5-5,28-8-13,-17 5-8,17-5-8,24-16-3,6-1-2,6-6-1,11-5 9</inkml:trace>
  <inkml:trace contextRef="#ctx0" brushRef="#br1" timeOffset="41118.9909">11240 9104 77,'0'0'38,"0"0"-8,0 0-11,-36-2-2,5 12 0,-5 7-1,-7 1-9,1 3-5,1 5 0,7 2 0,3 0-1,12 0 0,8-2-1,11-1 0,13-3-1,7-3-1,20-10 0,5-7 1,7-6-2,-1-7 2,0-6 0,-3-5 0,-5-4 0,-5-4 1,-15 2 0,-8 1 1,-8 3 0,-3 7 1,-4 17 0,-8-22-1,8 22 1,0 0 0,0 0-1,-5 32 0,7-8 0,1 8 0,3 3 0,-2 5 0,-1-3 0,1 2-1,-4-5 1,0-6 0,-2-7-2,2-21 0,0 0 0,0 0 0,-3-17-1,4-11 0,7-6 1,-1-5-1,8-2 1,2-1 0,4-1 1,7 6-1,6 3 1,0 8 0,-1 6 0,1 6 0,-4 5 0,-4 7-2,1 8-12,-27-6-6,22 24-6,-22-24-5,0 32-5,-2-15-1,2-17-1,-5 30 21</inkml:trace>
  <inkml:trace contextRef="#ctx0" brushRef="#br1" timeOffset="46647.8028">10387 10054 49,'0'0'39,"0"0"-11,-2 29-3,5 6-2,-3 2-1,6 12-3,-6 0-4,8 1-8,-1 1-9,-5-4 5,2-10-2,-2-7 1,1-10-1,-3-20 0,0 0 0,0 0 0,0 0-1,-3-28-1,1-3 1,4-12-1,-1-4 1,5-4 0,5-1 1,6-2-1,8 3 0,6 3 0,7 6 0,3 11 0,6 6 0,0 8 0,-4 10 0,-5 7-1,-3 11-10,-16 0-10,0 4-10,-13 2-3,-3 2-1,-10-2-1,7-17-1</inkml:trace>
  <inkml:trace contextRef="#ctx0" brushRef="#br1" timeOffset="47054.6732">10814 10242 128,'28'0'36,"-3"-4"-7,-1-9-15,10 1-6,3-8 0,1 3-4,-2-4-3,-6 1-1,-8-1 0,-7 4 0,-15 17 0,0-28-1,0 28 1,-34-11 0,2 15 1,-1 5 0,-5 4 0,-1 10 0,1 7 1,6 9 0,6 0-1,7 2 0,12 2 0,7-1 0,11-5-1,12-3 1,7-12-1,5-7-1,10-6-7,-5-12-8,8-1-7,-6-9-5,-3-4-5,-7-3-3,-4-3 0,-7-1-1,-8-6 16</inkml:trace>
  <inkml:trace contextRef="#ctx0" brushRef="#br1" timeOffset="47587.6248">11259 10064 101,'0'0'33,"20"33"-3,-18-3-4,8 12-7,-5 1-6,5 5-6,-5 3-4,3-3-1,1-5-1,1-7-1,-1-10 1,-9-26 0,23 19-1,-23-19 1,30-21-1,-14-5 0,1-9 1,2-9 0,-4-4-1,4-1 0,-4-3 0,2 1-1,-4 5 1,0 6 0,-4 12 0,1 11 0,-10 17 0,18-3 1,-6 19-1,-3 14 0,2 10 1,4 6 0,2 3-1,0 2 1,2-5-1,3-3 1,-1-9 0,0-10-1,-3-11 0,1-9 1,-19-4-1,30-24 1,-17-4-1,-3-10 1,-3-1-1,3-4 1,-1-2-1,-1 4 0,1 2 0,-2 5 0,5 8 0,3 5 0,5 12-18,-20 9-4,36-11-8,-15 13-3,5 5-2,-4 1-1,6 3 0,-3 2 2</inkml:trace>
  <inkml:trace contextRef="#ctx0" brushRef="#br1" timeOffset="48014.8414">12261 10038 89,'0'0'30,"0"0"-1,0 0-3,-21-4-3,21 4-4,-41 30-7,14-6-7,1 6-3,2 4 0,5 3 0,4 2-1,7-1 1,10-5-1,8-3 0,5-9-1,5-8 0,7-11 1,3-8-1,0-9 1,2-7-2,-6-6 1,-4-8 1,-1 1-1,-6-3 0,-6 5 0,-3 1-1,-6 6 1,-4 5 0,4 21 0,0 0 0,0 0 0,0 0 0,-2 34 0,8-2 1,0 3-1,1 4 0,2 3 1,-1-3-1,-1-4 1,-1-3-1,0-15-4,-6-17-15,0 0-6,24 4-7,-18-29-4,1-4-1,1-13-1,3-1 0</inkml:trace>
  <inkml:trace contextRef="#ctx0" brushRef="#br1" timeOffset="49087.9355">12534 10010 101,'0'0'36,"19"22"-4,-9 8-4,-7 4-9,7 12-6,-7 3-10,5 2 0,-2-3-1,-1-3-1,-1-8 0,2-10 0,-6-27 0,0 0 1,20-4-2,-12-22 1,3-12 0,0-5 0,2-2 0,4 0-1,4 2 1,1 4-1,5 7 0,3 10 0,0 5 0,2 10 0,1 3 0,1 4-4,2 9-10,-6-3-5,2 9-2,-8-8-2,6 5-1,-9-11-1,5 3 1,-7-9 4,-1-5 11,-18 10 7,30-28 8,-30 28 9,19-32 6,-19 32 1,2-24 0,-2 24 0,-17-7-1,17 7-2,-39 16-5,16 5-8,-3 3-4,0 10 0,1 3 0,5 6-1,5-2 1,9 1 0,6-9-1,8-5 1,7-5-1,7-14 0,4-9 0,4-13 0,0-9-1,0-10 0,-1-6 0,-1-6 0,-4-7 1,-3-3-2,-4 1 1,-8-1 0,-1 4 0,-3 7 1,1 11-1,-6 9-1,0 23 1,0 0 0,0 0-1,-4 43 1,2-3 0,2 8-2,-2 5 2,2 5 1,0 2-1,4-6 1,-4 0 0,6-7 0,-3-8 0,7-11-1,3-5-6,-13-23-9,34 1-7,-12-21-3,14-3-2,-4-14-1,17 0-1,-4-8 2,9-2 7,-2 2 10,1-2 12,-6 14 15,-11-3 6,-3 14 1,-16 3 0,-17 19 1,8-19-2,-8 19-1,-32 10-4,7 1-13,-1 2-4,-4 4 1,0 0-1,6 5 0,3-1 0,8 1 1,7 0-1,10 1 1,4 1 0,8 4 0,-1-2-1,2 3 1,-2-3-1,-1 0-1,-11-2 0,-6-7 1,3-17-1,-36 24 0,8-18 0,-4-4 1,-4 0 0,-1-6-1,3 0 1,2 1-17,10 4-12,-1 1-8,23-2-1,-26 17-3,26-17 0,-17 30-2</inkml:trace>
  <inkml:trace contextRef="#ctx0" brushRef="#br1" timeOffset="52055.5387">12317 11100 146,'5'24'37,"-6"14"-4,2 20-15,-4 2-15,1 9-1,2 4 1,2 0-1,0-11 0,5-8 0,1-15 0,1-11-1,0-11 0,-9-17 1,21-4-2,-12-13 0,3-9 0,-3-6 1,2-7-1,4-8 0,6 4 0,1 0 0,7 10 0,-5 5 0,2 14 0,-1 11 0,-1 16 0,-5 9 0,-6 8 0,-2 6 0,-5 1 0,-1-1 0,3-6 0,-4-6 0,1-7 0,-5-17-5,17 17-17,-17-17-8,21-14-7,-10-2-1,6-3-2,-2-9 2,2 2-1</inkml:trace>
  <inkml:trace contextRef="#ctx0" brushRef="#br1" timeOffset="52593.2247">12853 11354 135,'13'34'37,"-13"0"1,-5 0-13,9 9-18,-3-4-5,3 4 0,2-11-1,-1-6 0,3-7 0,-8-19-1,17 13 1,-17-13 0,13-25-1,-5 1 2,3-8-2,0-3 2,4-8-2,4-2 0,3 4 0,3 3 0,1 6 0,-2 14 0,-3 14 0,-2 17 0,-4 11 0,-6 6 0,-3 11 0,-3 4 0,-3-2 0,2-3 0,0-9 0,2-6 0,-4-25 0,13 24 0,-13-24 0,0 0 0,19-22 0,-12-1 0,3-3 0,1-8 0,2-1-1,4-3 2,2 5-1,5 5 0,1 5 0,-1 14 0,-5 11 0,-2 15 0,-4 9 0,-6 7 0,-5 7 0,-2 1 0,-2-4 0,2-3 0,4-8 0,-4-26-3,17 28-20,-17-28-11,19-4-4,-19 4-1,28-24-1,-13 5-1</inkml:trace>
  <inkml:trace contextRef="#ctx0" brushRef="#br1" timeOffset="52936.6228">13622 11459 155,'29'2'39,"-29"-2"-1,43-4-22,-11-3-14,3-2-1,1-6 1,1 0-1,-7-2 0,-3 0-1,-9-2 0,-18 19 0,2-28 0,-2 28 0,-37-11-1,7 15 1,-6 9-1,-3 5 1,1 9-1,4 3 2,1 1 0,12 3 0,6-2-1,11-2 0,12-4 0,9-7 0,7-6 0,8-8 0,6 1-10,-8-12-13,9 3-9,-5-10-3,-6-1-3,-6-8 0,-3 1 0,-4-7 0</inkml:trace>
  <inkml:trace contextRef="#ctx0" brushRef="#br1" timeOffset="53288.9464">14013 11341 126,'28'19'37,"-21"11"-2,-3 0-9,0 9-9,-4 1-14,2 1-3,-4-6 1,0-1 0,-4-10 1,3-5-1,3-19 1,0 0-2,0 0 1,0 0 1,0-39-1,9 7-1,6-7 0,2-3 0,5-1 0,1 2 0,7 9 0,0 6 0,-6 15 0,-1 15 0,-1 13 0,-3 9 0,0 7 0,-4 7 0,-2-1 0,0 0 0,0-11 0,2-7 0,2-6-8,-17-15-18,28 2-9,-28-2-3,28-23-2,-18-8 1,3 1 0</inkml:trace>
  <inkml:trace contextRef="#ctx0" brushRef="#br1" timeOffset="53715.68">14455 11089 173,'10'-26'39,"-10"26"-6,33-8-28,3 4-3,13-1 0,11-1-1,4 1-1,-1 1 0,5-4 0,-4 5 0,-4 6-20,-15-4-17,-15 4-2,-30-3-2,0 0 0,0 0-2</inkml:trace>
  <inkml:trace contextRef="#ctx0" brushRef="#br1" timeOffset="53517.7238">14583 10956 146,'19'37'38,"-14"8"-3,-5 8-15,8 14-14,-1 6-3,3 2-1,-3-6 0,1-2-1,-3-9 0,1-13-1,3-7-18,-11-21-12,2-17-6,0 0-3,-20 1 0,3-19 0,-2-7 0</inkml:trace>
  <inkml:trace contextRef="#ctx0" brushRef="#br1" timeOffset="50112.8523">9854 11570 79,'0'44'34,"-10"7"0,5 18-6,-6 0-6,5 12-7,-7-8-3,9-2-5,0-13-4,1-11-1,1-12-1,2-14 1,0-21-1,0 0 0,11-21 1,-4-11-1,1-9 0,-1-7 0,3-12 0,-3-4-1,3-1 0,1-1-1,-2 3 1,4 1 2,6 2-2,4 8 1,7 7 0,2 13 1,3 10 0,1 12-1,-2 16-1,-4 12 0,-8 12 0,-9 12 0,-11 6 0,-9 3-1,-12 3 1,-9-7-1,-8-10 2,-1-1-1,-3-12 1,6-7-1,-1-12 0,7-8 0,9-9 0,8-4 0,11-3-1,0-7-21,17 5-8,-2-3-8,11 7-1,0-2 1,2 6-1,4-2-1</inkml:trace>
  <inkml:trace contextRef="#ctx0" brushRef="#br1" timeOffset="50540.8713">10402 11487 136,'0'0'37,"7"38"-5,-9-12-13,4 9-14,0 3-1,2 1-2,1-5 2,5-1-2,-1-8 0,4-8 0,-13-17 0,26 11 0,-7-21-1,0-8-1,2-10 0,1-6 0,1-7 1,1-6 0,0 0 0,-3-3 0,-4 9-1,-4 9 1,-4 13-1,-9 19 0,0 0 0,10 28-1,-16 8 0,2 11 0,3-1 1,4-1 0,5-4 2,3-5-2,6-8 1,4-9-1,5-12 0,4-7 0,6-5-17,-10-12-11,8-2-7,-10-9-4,2 0 0,-11-4 1,0 2-2</inkml:trace>
  <inkml:trace contextRef="#ctx0" brushRef="#br1" timeOffset="50916.524">11013 11456 135,'8'29'36,"-5"1"-6,9 12-12,-9-7-6,5 6-6,-3-9-3,1-4-2,-4-5 0,-2-23 0,6 16 1,-6-16-1,9-16 1,0-7-2,5-5 1,2-6 1,5-7-1,3 0 1,6-2-2,2 6 1,-2 9-1,0 11 0,-5 13 0,-5 13 0,-6 14 0,-7 14 0,-5 6 0,0 6 0,-2-4 0,0-2 0,2-10 0,0-6 0,3-11 0,-5-16-4,25 6-19,-25-6-9,18-24-6,-8 1-1,3-1-1,-2-6 0,4 0 2</inkml:trace>
  <inkml:trace contextRef="#ctx0" brushRef="#br1" timeOffset="51243.4335">11557 11469 132,'6'24'37,"-1"13"0,-5-1-11,6 7-19,-4-4-4,3 4-1,-3-11 0,2-2 0,-2-10-1,-2-20-6,0 0-14,0 0-6,0 0-4,-9-46-3,7 14-2,-6-17 3,10 1 2,-6-10 8,6 0 18,0 2 17,-4 1 13,10 12 4,-3 2 1,5 17-2,-8 3-1,-2 21-4,17-3-4,-17 3-11,28 26-20,-28-26-12,33 32-9,-14-16-4,9 1-1,0-7 0,6-3-1</inkml:trace>
  <inkml:trace contextRef="#ctx0" brushRef="#br1" timeOffset="51628.7985">12110 11297 139,'0'0'36,"-7"20"-3,-14 1-10,-5-5-18,0 3-3,1 2-1,1-3 1,5 1 0,6-2 0,13-17 0,-5 26-1,5-26 0,26 30 1,-2-15 0,6 2-2,2 2 2,0 3-3,-2 1 1,-6 3-1,-5-2 0,-9 0 0,-10-3 0,-14-2 1,-6-6-1,-7-6 2,-4-5 0,-1-2 1,-2-7 0,2-3-2,2-1 0,8 2 0,3-1 0,0 1-4,19 9-15,0 0-4,0 0-7,0 0-6,0 0-3,6-21 0,12 10 0,7-4 14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7:07.40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-11 231 118,'0'0'40,"-20"-2"0,20 2-17,45-4-21,13 2 0,28-3 0,27-1 0,31-1 0,30-1-1,37-5 0,27 0-1,26-4 0,23 0 1,21 0-1,11-1 0,3-1 0,1 2-1,-13 2 2,-14 0-2,-24 6 1,-28-1 0,-36 5 0,-30-1 0,-35 4 0,-32-1-23,-25 3-12,-24 3-4,-23-4-3,-14 4 1,-25-3-3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4:04.29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87 70 119,'11'-19'35,"15"4"-13,12 4-15,7 0-6,9-1-3,0 11 1,-1 10 4,-14 6 2,-11 15 1,-24 5 2,-11 12 1,-23-2 1,-10 9-1,-18-7-1,-2-4-4,-7-6-1,5-9-2,17-9 0,5-8 0,10-9 0,30-2 1,0 0-1,8-17 1,31 6-2,8 2 0,4-1 0,11 7 0,3 5 0,-3 1 0,-6 9 0,-11 3 0,-13 5 0,-9 3 0,-16 3-1,-14 0 0,-12 0 1,-9 0 0,-6-3 0,-5-6 1,-8-4-1,2-4 1,2-5-1,1-2 0,5-4 0,5-4 0,0-1 0,10-3-11,22 10-10,-21-11-10,21 11-9,0 0-2,11-20 0,-11 20-2,36-17 21</inkml:trace>
  <inkml:trace contextRef="#ctx0" brushRef="#br0" timeOffset="-664.7673">51 15 149,'0'0'43,"7"23"-8,-8 7-24,6 17-5,5 7-4,-3 8-1,1 3 1,-1 4-1,1-1 1,-1-5-1,-1-10-1,-1-10 0,-3-12-2,-2-31-15,8 27-13,-8-27-6,7-17-6,-1-6-1,-4-5 0,0-5 4</inkml:trace>
  <inkml:trace contextRef="#ctx0" brushRef="#br0" timeOffset="389.6003">689 313 137,'-8'30'41,"1"3"-8,-1-3-15,10 2-11,6-4-3,8-7-1,9-6-2,9-10-1,3-3-2,2-11-3,5-6-1,-9-6-1,-1-3 2,-10-4 3,-10 0 3,-13 0 0,-14-2 3,-4 6 2,-13 3 1,2 6 0,-5 2-1,1 6-4,15 7-15,0-4-10,17 4-12,0 0-6,0 0-2,24 15 0,-1-11-1</inkml:trace>
  <inkml:trace contextRef="#ctx0" brushRef="#br0" timeOffset="727.0617">1058 251 119,'13'23'42,"4"3"-2,2 11-17,-4-7-13,4 6-4,-4-5-2,-4-1-3,-3-5 0,-5-5 0,-3-20 0,0 23 0,0-23 0,0 0-1,-7-23 1,12 3 0,5-6 1,5-8-1,4-2-1,3 1 0,8-1 0,0 4 0,4 8 0,-8-2-15,4 15-9,-11-1-8,-2 11-8,-17 1-2,0 0-1,13 16 0</inkml:trace>
  <inkml:trace contextRef="#ctx0" brushRef="#br0" timeOffset="1147.8817">1512 266 115,'26'34'42,"-14"-8"0,-7 2-12,7 8-18,-5-3-9,2 1-2,-1-2 0,-2-4 0,-3-8-1,-3-20 1,6 23 0,-6-23 0,0 0 0,6-26 0,-1 1 0,5-8 1,1-1-2,8 0 0,1 1 0,5 1 0,3 9 0,4 10 0,0 10 0,-2 10 0,-2 10 0,-4 7-1,-1 8 0,-5 4 1,-4 1-1,-5-5 1,-5 0 1,-2-10-1,-2-5 0,0-17-13,0 0-17,0 0-9,0 0-3,-21-25 0,17 1-2,2-2 2</inkml:trace>
  <inkml:trace contextRef="#ctx0" brushRef="#br0" timeOffset="1726.2532">2490 60 138,'0'0'43,"0"0"-1,0 0-17,22-5-44,-3 20-16,-2-4-7,-17-11 0,26 32-1,-26-32-1</inkml:trace>
  <inkml:trace contextRef="#ctx0" brushRef="#br0" timeOffset="1575.2312">2512 393 149,'4'30'43,"1"6"-10,-5-10-20,6 0-6,2-5-12,-8-21-17,0 0-13,0 0-6,0 0-1,7-36 0,-11 4-1</inkml:trace>
  <inkml:trace contextRef="#ctx0" brushRef="#br0" timeOffset="2139.6683">2855 270 152,'13'39'42,"-1"8"-4,-10-4-26,3 2-10,-1-6-1,-2-5 0,-4-6-1,0-11 1,2-17 0,0 0 0,0 0 0,4-25 0,5-3 0,2-5 0,6-9-1,4 3 0,3 0 0,1 3 0,-1 8 0,2 8 0,-3 10 0,1 9 0,-1 12 0,-1 4 0,-3 7 0,2 6 0,-3-2 0,1 1 0,-4-1 0,-2-8-10,2 1-16,-15-19-9,0 0-7,0 0 1,17 2-2,-19-23 0</inkml:trace>
  <inkml:trace contextRef="#ctx0" brushRef="#br0" timeOffset="2770.1645">3317 277 139,'-8'-20'42,"8"20"0,21-4-13,0 2-27,12 2-1,9 4-1,6 0 0,3 3 0,-4 6 0,0 4-1,-8 7 0,-9 3 0,-7 4 1,-8 1-1,-6 0 1,0 0 1,1-2-1,1-8 1,4-5 0,8-10 0,3-3-1,2-9 0,4-7 0,0-8 0,-6-5 0,-5-6 0,-10-3 0,-9 0 0,-12 3 0,-10 1 0,-10 2 0,-8 11 0,-1 4 0,1 5-1,3 6 1,7 4 0,5 2 1,23-4-18,0 0-16,0 0-7,24 15-2,1-15-1,7 0 0</inkml:trace>
  <inkml:trace contextRef="#ctx0" brushRef="#br0" timeOffset="2371.0838">3347-9 141,'17'19'42,"-4"5"-3,4 21-19,-6 2-18,2 5-1,-2 6 1,-1 4-1,-5-2 0,-1 0 0,-2-6-1,0-7 0,0 1-10,-6-23-13,6-7-11,-2-18-6,0 0 0,-13-17-1,7-7-1</inkml:trace>
  <inkml:trace contextRef="#ctx0" brushRef="#br0" timeOffset="3567.0192">4294 53 158,'15'26'42,"-4"4"-4,10 13-28,2 2-8,1 4-1,-2 3 1,-1 2-1,-2-3 0,-2-3-1,-2-5 0,-4-11 0,0-6 0,-3-9 0,-8-17 0,17 6 0,-17-6 0,18-36 0,-8 3 0,5-9 0,-2-8 0,2-4 0,-2-2 0,0-1 0,-2 5 0,1 5 0,-1 10 0,2 9 0,0 11 0,4 11 0,4 12 0,1 9 0,3 11 0,-3 12 0,1 8 0,-1 7 0,1 3 0,-5 0 0,-1 0 0,-4-2 0,1-9 0,-3-9 0,2-8 0,-13-28 0,21 17 0,-21-17 0,22-30 0,-9-4 0,-2-7 0,3-15 0,-1-10 0,4-7 0,-4-5 0,2-5 0,0 3 0,2 5 0,-4 8 0,0 11 0,-4 15 0,-3 9 0,-6 32 0,0 0-12,0 0-22,-11 30-8,1 2 0,-3-1-1,2 7 0,0 1 5</inkml:trace>
  <inkml:trace contextRef="#ctx0" brushRef="#br0" timeOffset="3927.0681">5281 163 155,'4'26'41,"-6"2"0,5 12-23,-1-5-18,4 3 0,1-5 0,7-1 0,-3-4 0,2-7 0,8-8 0,1-4 0,3-9 0,1-9 0,-4-8 0,1-9 0,-4-6 0,-6-3 0,-6-3 0,-12-3 0,-10 5 0,-6 5 0,-5 4 0,-4 9 0,-4 7 0,4 7 0,2 6 0,5-2-9,23 0-21,-13 24-10,13-24 0,6 28-1,-6-28-1,32 21-1</inkml:trace>
  <inkml:trace contextRef="#ctx0" brushRef="#br0" timeOffset="6407.3576">-7 984 133,'-23'0'40,"4"-1"-5,19 1-11,-16 7-14,16-7-7,16 13 1,16-5-1,15-7-2,15 3 1,11-2-2,10 0 0,1-4 0,3-2 0,-9 2-12,-16-7-14,-11 7-3,-25-5-2,-26 7-2,0 0-1,0 0 5,-50-19 7,10 17 28,-3 8 14,-4-4 7,10 11 3,-3-2 2,14 15 0,3 0-3,16 17-8,-1-1-12,12 4-6,-2 9 0,6 1-2,-3-2-1,-1-2 1,-2-3-1,-4-8 1,-6 0-11,-7-15-9,6-1-7,-10-16-4,2 0-4,-3-12 0,3-1 1,-6-11 2,23 15 17,-32-22 22,12 5 17,20 17 5,-32-17 3,32 17 0,-21-13 1,21 13-3,0 0-7,32 0-12,2-2-11,11 2 0,11-4-1,8 2 0,7-1 0,2-7 0,-3 1 0,-6 0 0,-10-1 0,-11-5 0,-7 4 0,-14-8 0,-7 2 0,-7-1 0,-4-1 0,-4 0 0,0 2 0,0 17 0,0 0 0,0 0 0,0 0 0,9 30 0,-2-2 0,-1 10 0,0 1 0,1 0 0,3 1 0,-5-5 0,1-7 0,1-9 0,-7-19 0,0 0 0,21 4 0,-10-23 0,2-11 0,6-5 0,7-7 0,4-2 0,6-1 0,0 0 0,3 7 0,1 10 0,-1 10 0,-3 12 0,-6 8 0,-6 13 0,-3 9 0,-3 8 0,-5 3 0,-1 3 0,-3-1 0,-1-3 0,-3-4 0,1-6 0,-6-24 0,13 25 0,-13-25-24,0 0-12,17-14-6,-15-4 0,3-3 0,-1-7-1</inkml:trace>
  <inkml:trace contextRef="#ctx0" brushRef="#br0" timeOffset="6795.1601">1477 1295 150,'24'22'41,"-15"5"-1,-3 1-18,1 7-21,3 1 0,-1 3-1,1-3 0,-3-3 0,2-7 0,-3-5 0,-6-21 0,9 17 0,-9-17 0,0 0 0,12-36 0,-7 10 0,1-6 0,3-1 0,4-5 0,4 5 0,6 1 0,5 7 0,4 10 0,4 10 0,-1 9 0,-1 9 0,-4 9 0,-6 8 0,-1 6 0,-4 1 0,-10-1 0,-1-5 0,-5-1 0,-1-7 0,-2-23 0,10 22-2,-10-22-21,0 0-10,16-17-5,-8-1-3,3-9 0,4-4 0</inkml:trace>
  <inkml:trace contextRef="#ctx0" brushRef="#br0" timeOffset="7110.0658">2122 1321 128,'0'0'41,"15"21"-1,-15-21-9,7 46-17,-1-14-14,1 2 1,5-2-1,1 0 0,8-3 0,3-6 0,4-8 0,4-8 0,0-7 0,0-5 0,-2-10 0,-2-8 0,-8-3 0,-8-8 0,-7-1 0,-10-2 0,-10 1 0,-8 2 0,-5 10 0,-6 2 0,1 5 0,3 7 0,9 8 0,21 2 0,0 0-18,0 0-15,26 14-7,8-11-1,9 1-1,6-2-1</inkml:trace>
  <inkml:trace contextRef="#ctx0" brushRef="#br0" timeOffset="8052.3419">2898 1254 132,'-16'4'41,"-9"-1"1,1 12-14,-14 0-20,5 4-7,-1 5-1,2 4 1,4 4-1,7 2 1,14-1-1,8 1 0,16-4 0,10-6 0,12-5 0,6-4 0,9-9 0,3-8-1,1-6-1,-4-10-3,-3-3-1,-4-3 4,-12-6 2,-3 2 0,-9 1 0,-4 5 2,-8 0 0,-11 22 4,20-27-1,-20 27-3,31-9-2,-13 5 0,9 1 0,1-1 0,4 0 0,-1-2 0,-1-1 0,-3 0 0,-7-7 0,-20 14 0,10-22 0,-10 22 0,-27-17 0,1 13 0,-6 8 0,-3 5 0,-1 6 0,2 10 0,6 5 0,11 5 0,8 3 0,9 3 0,11 0 0,10-4 0,9-5 0,4-6 0,5-7 0,2-10 0,-1-5 0,-3-11 0,-1-10 0,-6-6 0,-4-5-1,-5-7 0,-6-1 2,-4 1-1,-2 3 0,-1 6 1,-4 7-1,-4 19 0,0 0 0,24 6 0,-11 16 0,2 8 0,-2 4 0,0 3 0,2-1 0,-3-3 0,-1 1 0,-4-8 0,-3-5 0,-4-21 0,4 22 0,-4-22 0,0 0 0,0-30 0,4 6 0,3-6 0,6-7 0,4-5 0,4-2 0,7 2 0,2 7 0,6 5 0,1 9 0,-1 8 0,-2 17 0,-4 13 0,-4 9 0,-4 10 0,-5 5 0,-4 4 0,-3-4 0,-3 0 0,-1-9 0,1-8 0,5-5-12,-12-19-17,0 0-10,18-23-2,-10-1 0,-3-12-1,3-5-1</inkml:trace>
  <inkml:trace contextRef="#ctx0" brushRef="#br0" timeOffset="8445.5458">4255 1347 148,'0'0'41,"24"-22"-1,12 22-14,16-2-26,12 0 0,15 2 0,2 0 0,1 0 0,-5 0 0,0 6-12,-26-14-20,-14 8-8,-18-5-1,-19 5-2,0 0-1,-23-15 2</inkml:trace>
  <inkml:trace contextRef="#ctx0" brushRef="#br0" timeOffset="8266.5612">4358 1102 175,'28'36'41,"-15"3"-7,-7 6-29,5 4-5,2 5 0,0 2 0,0 0 0,-5-4 0,-1-7 0,-1-7 0,-2-5-6,-6-14-16,2-19-11,0 0-4,0 0-3,-21-13 0,6-9-1,-7-8 6</inkml:trace>
  <inkml:trace contextRef="#ctx0" brushRef="#br0" timeOffset="10339.1527">646 2223 157,'11'32'41,"-7"-14"-4,7 8-26,-4-3-10,5-1 0,1-1-1,2-4 1,-15-17-1,30 20 0,-13-16 0,1-10 0,1-5 0,2-4-1,-4-7 2,0-4-1,-2-4 0,0-2 1,-6 0-1,-7 6 2,-4 3-1,-9 5 0,-6 7 0,-6 7-1,-3 4 0,-4 9 0,0 2 0,6 4 0,-1 4 0,25-19 0,-20 32 0,20-32-5,11 24-23,-11-24-12,30 13-1,-30-13-2,30-2-1,-30 2-1</inkml:trace>
  <inkml:trace contextRef="#ctx0" brushRef="#br0" timeOffset="11779.0903">98 2096 117,'-23'-10'42,"23"10"-8,-22-2-8,22 2-7,0 0-9,-23 28-8,18-7-1,5 7-1,0 6 0,5 3 0,3 6 0,3 2-1,-2-4 1,6-3 0,-1-7 0,-5-6 0,-2-7 0,-7-18 0,0 0 0,0 0 0,0 0 0,10-22 0,-8-6 0,1-6 1,3-7-1,2-4 0,7-2 1,1 4-1,9 2 1,-1 6-1,4 8 0,2 13 0,6 14 1,-6 11-1,-2 11 0,0 10 1,-5 5-1,-3 8 0,-5 4 0,-1-4 0,-11-4 0,1-9 0,4-6 0,-8-26-8,18 19-21,-18-19-11,17-28-1,-11 3-2,1-8-1,-3-3-1</inkml:trace>
  <inkml:trace contextRef="#ctx0" brushRef="#br0" timeOffset="12675.2388">1540 2262 123,'0'45'42,"4"9"-1,-4 4-13,9 9-21,3 3-5,6 1 0,3-6-1,2-9-1,-6-9 0,-2-9 1,-2-10 0,-10-10-1,-3-18 1,0 0-1,-13-24 1,0-2-1,4-12 0,-6-8-1,2-9 2,1-4-2,5-5 2,-1-2 0,10 5 0,6 3-1,7 5 1,9 8 0,10 10 0,5 9-1,10 13 0,2 13 0,-3 9 0,-6 12 0,-7 10 0,-10 9 0,-16 6-1,-14 3 1,-16-2 0,-9-4 0,-10-6-1,-3-5 2,-4-11-1,2-8 0,6-11 0,5-10 0,14 1-12,3-14-12,15 0-11,9-5-6,10-2-1,6 2 0,7-2-2</inkml:trace>
  <inkml:trace contextRef="#ctx0" brushRef="#br0" timeOffset="13051.391">2233 2211 152,'16'36'42,"-6"3"-1,5 6-30,-6 2-9,2-2-1,-3-4 0,-4-4 0,-1-5-1,-3-9 0,0-23 1,-9 20-2,9-20 1,-17-18-1,8-5 1,-1-7 1,3-5-1,5-5 0,2 1 0,6-2 1,7 4-1,9 3 1,8 8-1,8 7 0,5 4 1,6 6-1,0 5 0,1 4-7,-1 11-12,-15-5-9,-2 7-8,-12-4-5,-20-9-1,17 15 0,-17-15 4</inkml:trace>
  <inkml:trace contextRef="#ctx0" brushRef="#br0" timeOffset="13241.3307">2745 2262 131,'13'24'42,"-4"4"-3,6 12-12,-7-3-20,3 2-5,0 1-1,0-9 0,-7-1-1,-2-13-10,-2-17-17,0 0-9,0 0-4,-6-26-1,-1-8-1,-6-9-1</inkml:trace>
  <inkml:trace contextRef="#ctx0" brushRef="#br0" timeOffset="13402.8038">2803 2006 171,'0'0'40,"24"9"-5,-7 2-29,2 1-5,0-3-19,9 4-12,-6-6-10,6 3-1,-1-6 0,5-1 0,-4-3 0</inkml:trace>
  <inkml:trace contextRef="#ctx0" brushRef="#br0" timeOffset="13907.4092">3148 2182 138,'0'33'41,"0"1"0,6 5-14,3-3-25,8-3-1,9-1-1,6-6 0,4-5 1,3-4-1,0-12-1,1-6 1,-6-11 0,-6-8 0,-10-6 0,-8-8 1,-14-2-1,-7-3 0,-12 4 1,-3 3 0,-4 4 0,-2 5 0,4 6-1,6 6 0,22 11 0,-19-7 0,19 7 0,17 7 0,5-1 0,6 3 0,6 4 0,-2 4 0,2 4 0,-1 5 0,-4 6 0,1-1 0,-4 7 0,-4-1 0,-1-3 0,-2-4 0,-2-6 0,-17-24 0,26 17 0,-26-17 0,19-21-1,-10-3 1,-1-8 0,5-5 1,2-1-2,5-3 2,1 2-1,5 2 0,2 7 0,1 7 0,1 10-9,-10 0-12,5 7-12,-25 6-8,22 10 0,-22-10-2,0 17 0</inkml:trace>
  <inkml:trace contextRef="#ctx0" brushRef="#br0" timeOffset="14908.7466">4497 1920 139,'-2'-25'42,"2"25"-2,2 21-15,7 9-22,-1 11-1,3 11-1,-4 8 0,5 2 0,-3 3-1,2-3 0,-1-9 0,-5-7 0,3-8-1,-1-20-10,12 1-14,-19-19-8,32-17-8,-10-9 0,10-6-1,4-11 0</inkml:trace>
  <inkml:trace contextRef="#ctx0" brushRef="#br0" timeOffset="15543.7026">5013 2075 136,'-45'32'41,"1"-4"-1,-16-2-13,4 0-24,-6 0-2,8-1 0,5-7-1,10 3 1,12-8-1,27-13 0,2 17 0,26-10 1,21-3-1,11 0 1,11 0-1,6-6 1,2 0-1,-4 0 1,-5-2 0,-12-1-1,-15-3 0,-6-3 0,-16-2 0,-4 0 0,-17 13 0,0-32 0,-8 15 0,8 17 0,-20-24 0,20 24 0,-17-10 0,17 10 0,-6 21 0,8 3 0,2 3 0,3 6 0,3 5 0,-1 3 0,1-2 0,-3-3 0,-1-5 0,-3-6 0,-1-7 0,-2-18 0,0 0 0,0 0 0,0 0 0,-2-37 0,4 5 0,2-5 0,4-3 0,1 1 0,4 2 0,6 3 0,1 10 0,7 9 0,-1 9 0,2 10 0,2 9 0,-2 6 0,0 7 0,-1 4 0,-7 4 0,-3-3 0,-4-1 0,-3-2 0,-5-5 0,-5-23-7,12 22-16,-12-22-8,0 0-5,5-28-4,3 4-1,-3-10 1,7 1 4</inkml:trace>
  <inkml:trace contextRef="#ctx0" brushRef="#br0" timeOffset="15875.9118">5686 2178 144,'0'0'39,"0"0"-5,-6 28-7,10-2-19,2 8-6,3 3-2,8 2 0,2-7 0,3 4-1,5-4 1,4-8 0,1-7-1,-4-10 1,1-11 1,-5-10-1,-3-5 0,-8-13 1,-6-5-1,-12-5 0,-8 1 1,-8 2-1,-7 3 0,-4 8 0,-2 4 0,0 9 0,2 6 0,4 7 0,11 6 0,17-4 0,-15 16 0,27 1-14,-12-17-14,26 23-10,-7-12-2,7 0-1,-2-5-1,4-2 0</inkml:trace>
  <inkml:trace contextRef="#ctx0" brushRef="#br0" timeOffset="16387.8701">6037 2161 149,'17'22'41,"-2"10"0,-4 0-21,6 7-19,5 4 0,3 0-1,-3-5 0,-1-3 0,-2-10 0,-2-7 0,-17-18 0,26 10 0,-26-10 0,11-32 0,-9 4 1,0-4-1,0-4 0,-2-1 1,2 2-1,1 6 0,3 9 0,-6 20 0,22-15 0,-5 21 0,2 10 0,5 7 0,5 9 0,1-1 0,3 1 0,-3 0 0,-3-4 0,-3-4 0,-3-7 0,-21-17 0,24 15 0,-24-15 0,0-18 0,-6-3 0,1-5 0,-5-6 0,1-5 0,2-1 0,1 1 0,6 1 0,2 6 0,2 4 0,3 4 0,6 5 0,6 9-12,-19 8-16,30-13-7,-30 13-5,30-11-1,-30 11 1,22-15-1</inkml:trace>
  <inkml:trace contextRef="#ctx0" brushRef="#br0" timeOffset="16597.9008">6637 1968 138,'0'0'40,"0"0"-1,8 28-10,-8-5-20,9 12-9,2 10 0,0 10 0,4 1 0,1 0 0,0 4 0,-1-6 0,2-4 0,-2-10 0,0-1-9,-5-20-15,5 1-10,-15-20-6,18 0 0,-18 0-1,21-32 1</inkml:trace>
  <inkml:trace contextRef="#ctx0" brushRef="#br0" timeOffset="22212.1138">308 3188 112,'0'0'35,"-21"6"-4,21-6-5,-24 3-6,24-3-10,-28 4-7,7 0-1,-3 0 0,-3 1-2,-4 10 1,-5 8 0,2 5-1,0 7 1,8 6 0,9 2 0,8 4-1,14-2 2,14-8-1,15-5 0,9-11 0,8-8 1,3-11-1,1-6 0,-5-9-1,-7-8 0,-14-9 0,-11-1 0,-14-5 0,-13 0 0,-14 1 0,-7-2 0,-11 5 0,-2 2 0,3 9 0,1 3 0,5 8 0,10 8 0,7 6 0,17-4 0,6 30-20,5-11-19,11 1-2,5 1-2,6-1-1,-3-3-1</inkml:trace>
  <inkml:trace contextRef="#ctx0" brushRef="#br0" timeOffset="22775.1714">554 3422 134,'0'0'39,"-8"-26"-4,8 26-7,24-10-16,5 8-10,12 0 0,6 4-1,7 0 0,-1-7-19,9 6-17,-2 1-6,-8 0-2,-16 0 0,-6 2-2</inkml:trace>
  <inkml:trace contextRef="#ctx0" brushRef="#br0" timeOffset="22620.2731">805 3111 109,'0'0'39,"-32"-22"-5,4 14-7,5 10-8,-3 6-13,0 7-4,2 9 0,3 8-1,4 11 0,10 7 1,5 6-1,4 4 0,7 0 0,2 0 0,4-8-1,0-9 1,-2-5 0,-7-14-23,7-3-8,-13-21-8,0 0-1,0 0-2,-6-21 1,-5-3 3</inkml:trace>
  <inkml:trace contextRef="#ctx0" brushRef="#br0" timeOffset="23426.7849">1385 3296 98,'11'25'42,"-2"3"-2,4 13-10,-7-7-10,9 12-10,-2 1-7,2 0-2,-2-8 0,0-3 1,1-10-1,-1-9 1,-13-17-1,24 9 0,-24-9 0,21-32 0,-14 6 0,3-8-1,-5-5 0,1 2 0,3-8 0,1 4 0,1 7 0,0 4 0,4 13 0,6 10 0,-2 12 0,3 10 0,-1 13 0,-1 6 0,7 5-1,-3 4 0,2-3 1,-1-3 0,-3-7 0,1-4 0,-3-9 1,1-6-1,-21-11 0,24-9 1,-16-8-1,-4-7 0,-1-6 0,-1-4 0,0-1 0,-4-3 0,2-1 0,0 0-7,10 11-24,-7 3-9,5 1-3,1 2-1,4 3 0,2 0-1</inkml:trace>
  <inkml:trace contextRef="#ctx0" brushRef="#br0" timeOffset="23810.9536">2142 3050 142,'4'33'42,"-2"10"-4,9 13-19,1 8-16,-1 5-1,2 4-1,2-2 0,-2-7 0,-2-6 0,-1-13-1,-1-12 1,-5-10-1,-4-23 0,0 0 1,0 0 0,4-19 0,-2-9 0,3-8-1,8-5 0,6-2 0,4 0 0,5 10 0,4 3 0,1 15 0,-1 7 0,-4 16 0,-1 10 0,-9 10 0,-3 2 0,-5 10-1,-5-3 0,-1-1 0,-9-8-25,8-2-11,-3-7-6,0-19 0,6 20-1,-6-20 0</inkml:trace>
  <inkml:trace contextRef="#ctx0" brushRef="#br0" timeOffset="24444.2362">2885 3382 112,'0'0'41,"-28"12"-1,-6-3-11,8 15-15,-6 8-13,4 4 1,0 5 1,5 2-1,7-2 0,10-4 0,12-3 0,7-8 0,7-11-1,7-11 0,6-6 0,1-11-1,-2-8 0,-4-7 0,-5-7 0,-6-1 0,-10-1 0,-3 1 0,-10 6 0,-5 6 0,11 24 0,-23-15 0,23 15 0,-11 28 0,15 0-1,5 8 0,8 1 2,8 3-1,5-7 1,3-1-1,3-10 0,0-7 0,-3-11 0,-1-6 0,-5-13 0,-5-9 0,-5-6 0,-2-9 0,-6-10 0,-1-5 0,-3-6 0,-3-4 0,0 5 0,0 2 0,0 9 0,0 9 0,-2 10 0,0 29 0,0 0 0,0 0 0,9 44 0,-7 4 0,2 10 0,2 9 0,-1 5 0,5 0 0,-3-2 0,2-7 0,5-12 0,-3-6 0,6-10-16,-10-16-16,-7-19-9,0 0-1,0 0-2,0-24 0,-13-3 9</inkml:trace>
  <inkml:trace contextRef="#ctx0" brushRef="#br0" timeOffset="24606.8402">3161 3446 148,'4'-22'44,"7"5"-7,12 9-14,7 3-21,9 3-1,4 2-1,2 5 0,4 9-14,-4-7-18,2 0-7,-4 1-4,-5-1-1,-7-3 0,1-4 6</inkml:trace>
  <inkml:trace contextRef="#ctx0" brushRef="#br0" timeOffset="24903.9023">3784 3317 117,'-17'-4'42,"-4"6"-4,-14-4-9,8 13-15,-4 1-13,1 5 0,3 1 1,12 8 0,6-1-1,13 1 2,11 2-2,11 6 1,4 1-1,6 1 0,1-3-1,-7 1-1,-2-4-1,-9 0 1,-10-8-1,-9-22 1,-9 23 0,-10-18 1,-5-5 0,-2-1 1,-3 2-18,5-6-16,3 1-10,5 2 1,16 2-3,0 0 0</inkml:trace>
  <inkml:trace contextRef="#ctx0" brushRef="#br0" timeOffset="25751.7032">4382 3250 130,'21'28'42,"-10"5"-8,-3 9-16,9 12-10,-2 4-3,1 5-2,-2-1-3,-3-6 1,-6-5-1,-1-12 0,-4-9 0,-5-9 1,5-21 0,-19 1 0,11-17 1,1-13-1,1-12 1,10-4-1,3-7 1,10-4 0,10 2-1,3 3-1,2 8 0,5 9 0,2 12 0,-5 11 0,-4 16-12,-9-1-14,-2 17-8,-8-1-7,-4 5-2,-3-1-1,-2-3 1</inkml:trace>
  <inkml:trace contextRef="#ctx0" brushRef="#br0" timeOffset="25962.2111">4861 3444 122,'0'0'42,"20"39"-3,-12-10-13,9 10-17,-4 4-8,2 2 1,-2-2-2,-2-8 1,-1-3-1,-3-9 2,-7-23-11,0 0-16,0 0-8,8-21-7,-10-15-1,0-8-2,-2-14 1</inkml:trace>
  <inkml:trace contextRef="#ctx0" brushRef="#br0" timeOffset="26110.5071">5022 3194 124,'0'0'41,"26"-15"-4,-26 15-8,25 13-19,-25-13-10,28 41-10,-17-21-16,6 8-9,0 1-5,-2-1-1,4-2-1,-1-2 0</inkml:trace>
  <inkml:trace contextRef="#ctx0" brushRef="#br0" timeOffset="26591.2711">5527 3375 99,'0'-28'41,"-23"20"-4,-5 16-8,-15 1-8,3 19-10,-5 10-9,4 9-1,5 1 0,10 6 0,11-1 0,13-5 0,8-10 0,9-5 1,7-12-1,3-10 0,1-11 0,2-7-1,-1-10 1,-5-9-1,-1-6 0,-6-5 0,-2-5 1,-4 1 0,-3 8 0,-2 6-1,-1 11-1,-3 16 1,0 0-1,13 41-1,-9 2-1,2 13 1,-4 7-1,-6 5 2,-5 3-1,-8-2 2,-6-5-2,-5-6 2,-6-6 0,-3-9 1,-1-13 0,1-9 0,-1-14 1,6-9 0,6-9 0,4-11-1,8-5-13,3-14-19,11-2-9,4-5-2,9-3-2,2-3-1,8-4 12</inkml:trace>
  <inkml:trace contextRef="#ctx0" brushRef="#br0" timeOffset="26984.5755">5587 3190 111,'26'15'42,"-19"15"0,-5 11-13,9 15-15,-3 8-12,0 3 0,1 4-1,0-4 0,1-9-1,-3-7 1,1-16-1,-3-7 1,-5-28 0,10 17 0,-10-17 1,7-26-1,1-2 1,3-9-1,6-8 0,3-6-1,7 3 0,5-1 0,3 10 0,-1 11 0,2 16 0,-6 14 0,-4 19-1,-4 9 0,-3 7-1,-8 10 1,-1-4 0,-1-2 1,-3-9 0,-1-12-17,-5-20-15,23 19-8,-23-19-2,21-26-1,-12-4 0</inkml:trace>
  <inkml:trace contextRef="#ctx0" brushRef="#br0" timeOffset="27198.4218">6191 3156 132,'17'15'42,"-2"21"-4,-8 10-14,10 14-21,2 13-2,-2 6 0,-1 1-1,-1-1 1,-3-10-2,-5-9 1,-3-13 0,2-21-10,-5-4-15,-1-22-8,-20-7-6,7-14-2,-2-11 0,-2-11-1</inkml:trace>
  <inkml:trace contextRef="#ctx0" brushRef="#br0" timeOffset="27358.7843">6196 3435 122,'-2'-19'43,"2"19"-5,0 0-7,30-4-20,-1 12-10,10 3 1,6 0-1,2 1 0,4-9-18,7 3-16,-8-8-7,-5-2-3,-5-9 0,-8-4-1</inkml:trace>
  <inkml:trace contextRef="#ctx0" brushRef="#br0" timeOffset="28240.7979">7136 3336 152,'0'0'42,"6"43"-11,-14-6-17,6 14-13,6 7-1,2 5 1,1-1 0,6-2 0,4-12 0,0-6 1,0-14 0,2-8 0,-2-12 0,-17-8-1,28-19 1,-19-9-2,-3-8 0,1-7 0,1-5 0,-3-5 0,3 1 0,1 5 0,1 12 0,-3 14 0,-7 21 0,21-5 0,-8 23-1,0 14 1,2 9-2,0 2 2,2 4-1,4-6 3,-3-3-2,3-9 1,0-6 0,-4-12-1,-1-11 0,-16 0 0,27-24 0,-18-4 0,0-8 0,-1-7 0,-1-7 0,1-3 0,-1-1 0,1 5 0,-1 5 0,1 6 0,1 18-9,-5 1-18,-4 19-8,0 0-5,19 5-3,-19-5-1,11 27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5:27.539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6 66 143,'-17'2'42,"17"-2"-3,0 0-10,0 0-27,17 5-2,11-9 0,13 1 0,8-1 0,15-2-1,11-1-1,7-1 2,4 1 1,1-1-1,1-1 0,-11 2 0,-12 3 0,-10 6-22,-23-2-10,-32 0-7,0 0 0,-17 5-3,-24-1 0</inkml:trace>
  <inkml:trace contextRef="#ctx0" brushRef="#br0" timeOffset="338.1318">336 148 141,'9'28'41,"-5"0"-6,-14-2-10,10 15-12,-3 4-13,3 4 0,-2 0 0,4-1 0,0-3 0,1-4 0,1-5 0,4-6 0,-3-8 0,1-5 0,3 0-13,-9-17-18,0 0-7,0 0-3,17-15 0,-13-4-2,1-1-2</inkml:trace>
  <inkml:trace contextRef="#ctx0" brushRef="#br0" timeOffset="933.4224">1060 296 49,'0'0'26,"-19"-8"4,-9 8-3,4 10-7,-12 1 0,0 11 0,-9 3-1,6 12 0,-6-3-5,9 9-5,8-6-8,7 6-1,8-7-1,11-6 1,14-8-1,6-9 1,11-11-1,10-11 0,6-10 0,2-9 1,3-8 0,-4-5-1,-5-6 2,-6 4-1,-6 4 2,-13 7-1,-8 10 0,-8 22 1,0 0-2,0 0 0,-13 19 0,5 7 0,5 2 0,1 6 0,5-1 0,3-1 0,3 0 0,1-2 0,1-6 0,2-3 0,0-3 0,-13-18-20,36 8-10,-36-8-8,34-24-1,-17-1-2,1-5 0,-1-7 0</inkml:trace>
  <inkml:trace contextRef="#ctx0" brushRef="#br0" timeOffset="1320.0329">1336 314 181,'1'25'41,"7"10"-8,-2 7-33,5-1 0,6 2 0,0-4 0,-1-2 0,-1-7 0,-1-4 0,1-9 0,-15-17 0,30 10 0,-30-10 0,32-32-1,-16 4 1,1-10-1,4-1 1,-2-2 0,-2 4 1,-1 3-1,-4 11 1,-12 23-1,0 0 0,17 2 0,-17 17 0,3 9 0,-1 2 0,4 4 0,1-3 0,3-1 0,1-2 0,0-1 0,2-5 0,-1-5 0,-12-17 0,17 21-10,-17-21-16,22 5-7,-5-9-4,-6-12-4,8-3 1,3-7-1</inkml:trace>
  <inkml:trace contextRef="#ctx0" brushRef="#br0" timeOffset="1816.7753">2133 329 137,'17'-16'40,"-17"16"-1,9-21-13,-9 21-18,-19 6-6,-3 10 1,-14 9-3,-5 7 0,-10 5 0,2 4 0,4-2 0,4 3 0,11-5 0,15-5 0,10-10 0,5-22 0,28 21 0,0-23 0,6-7 0,5-10 0,0-9 0,1-6 0,-5-1 0,-3-1 0,-7 4 0,-7 6 0,-18 26 0,15-20 0,-15 20 0,-5 29 0,-5 3 0,1 13 0,0 8 0,1 8 0,3 8 0,3 4 0,-2-1 0,0-1 0,-7-4 0,-8-3 0,-9-10 0,-8-9 0,-7-14 0,-4-10 0,-1-10 0,1-13 0,7-11 0,10-11 0,13-6-3,4-13-20,17-2-6,3-11-6,16-4-4,5-7-2,13-4 0,4-6 0</inkml:trace>
  <inkml:trace contextRef="#ctx0" brushRef="#br0" timeOffset="2620.4024">2294 172 159,'19'12'41,"-12"8"-2,5 16-23,-5 3-16,4 6 0,3 3 0,-3 5 0,0-3 0,2-1 0,-5-8 0,1-5 0,-1-8 0,-3-8 0,-5-20 0,0 0 0,23 10 0,-14-27 0,6-9 0,4-6 0,3-7 0,8-3 0,-1 3 0,-1 7 0,-4 14 0,-5 8 0,-19 10 0,24 23 0,-20 3 0,0 9 0,-2 3 0,1-1 0,5-3 0,1-4 0,4-8 0,0-3 0,-13-19 0,23 8-8,-23-8-15,22-17-7,-8-2-3,-7-13-4,6-7-1,-3-12 0,5-1 4,-4-4 21,2-4 22,0 8 18,-7-3 5,3 14 3,-1 8 3,-8 33 0,15-23-4,-15 23-6,15 38-15,-6 1-13,-1 9 0,3 10 0,-4 4 0,-1 2 0,1-4 0,-1-2 0,0-8 0,1-9 0,-1-5 0,-1-14 0,3-1-6,-8-21-19,0 0-6,0 0-6,-19-24-1,-1-1-2,-3-1 1,-9-6 4,-2 0 32,1 3 9,-10-3 24,9 7 5,2-1 3,9 6 1,10-5-1,13 25-3,11-35-10,19 22-17,14 0-8,12-4 0,11 6 0,7-1 0,-1 3 0,0-2 0,-2 5-4,-16-5-20,-9 5-9,-19-1-6,-27 7-2,0 0-1,-15-23-1</inkml:trace>
  <inkml:trace contextRef="#ctx0" brushRef="#br0" timeOffset="3629.2696">3819 86 150,'0'0'40,"4"25"-1,-6-1-16,11 17-20,3 10-3,3 7 0,-2 5 0,0 5 0,-2-3 0,-1-1 0,-3-12 0,-1-5 0,-4-14 0,0-5 0,-2-28 0,-4 19 0,4-19 0,0-26 0,5 0 0,5-6 0,7-5 0,7-3 0,2 3 0,8 3 0,0 6 0,0 9 0,-1 10 0,1 9 0,-11 9 0,-3 10 0,-8 9 0,-9 6 0,-3 3 0,-9 3 0,-8-1 0,-5-2 0,-7-5 0,-6-4 0,-5-5 0,-3-8 0,0-6 0,0-7 0,4-6 0,1-2 0,10-7 0,7-5 0,14 1-19,-1-8-12,14 5-8,5-3-2,10 3-1,1-3-1,8 5 4</inkml:trace>
  <inkml:trace contextRef="#ctx0" brushRef="#br0" timeOffset="4092.8904">4224 464 175,'30'15'42,"14"6"-4,-1 3-38,13 2 0,6 2 0,0-2 0,-2 1 0,-8-3 0,-5-7 0,-11-4 0,-12-6 0,-3-5 0,-21-2 0,21-18 0,-18-5 0,-5-7 0,4-7 0,0-8 0,0 0 0,2-4 0,0 4 0,3 10 0,-3 9 0,-4 26 0,0 0 0,0 0 0,2 24 0,-8 17 0,-3 12 0,-3 10 0,-1 6 0,2 4 0,2 4 0,-1-2 0,1-2 0,1-10 0,3-7 0,-1-9 0,6-11 0,-2-8 0,8-8-5,-6-20-28,0 0-7,0 0-2,-6-35-2,4 5-1,1-9 0</inkml:trace>
  <inkml:trace contextRef="#ctx0" brushRef="#br0" timeOffset="5187.661">203 1581 154,'-2'43'41,"-2"4"-1,6 14-20,2 1-20,-1 5 0,7-1 0,1-4 0,0-4 0,0-6 0,1-13 0,1-9 0,-4-11 0,-9-19 0,19 0 0,-8-21-1,0-7-11,-9-18-8,8-1-2,-12-15-1,6 2 2,-8-7 3,2 3 8,-7 3 10,-1-1 12,10 9 8,-4 1 2,14 15 2,1-3-2,17 16-4,0 7-9,14 13-9,3 12 0,0 11 0,-2 12 0,-6 9 0,-9 6 0,-13 5 0,-13-1 0,-13 1 0,-15-8 0,-12-2 0,-7-13 0,-5-5 0,-3-8 0,2-8 0,6-7 0,6-5 0,11-5 0,11-7 0,17 17-19,-2-28-10,21 17-9,3 0-3,8 1-2,6 3 1,5 1 0</inkml:trace>
  <inkml:trace contextRef="#ctx0" brushRef="#br0" timeOffset="7096.522">1056 1570 87,'11'-17'40,"-11"17"0,6-26-9,-6 26-14,0 0-6,-21-6 1,-1 8-2,-1 11-3,-7 2-7,2 9 0,-2 6 0,6 4 0,5 0 0,4 3 0,7-2 0,10 1 0,8-8 0,8-7 0,7-10 0,5-6 0,2-14 0,2-6 0,1-7 0,-3-8 0,-4-6 0,-7-7 0,-6 0 0,-4 4 0,-5 7 0,-4 6 0,-4 9 0,2 17 0,0 0 0,-12 24 0,14 6 0,4 8 0,3-1 0,4 6 0,6-2 0,2-1 0,1-7 0,-1-5 0,0-7 0,-4-4 0,-17-17-2,20 11-20,-20-11-7,13-26-4,-7 0-4,-6-14-1,2 1 0,-4-8 5,8-1 15,-5 3 21,-1 0 19,4 13 9,-2 4 5,-2 28 0,11-24 1,-11 24-4,17 9-6,-2 13-10,-4 5-11,6 8-5,0 4 0,0 8-1,0 0 0,-2 2 0,0-6 0,-2-4 0,-3-9 0,1-10 0,-11-20 0,0 0 0,20-3 0,-12-23 0,1-12 0,3-7 0,4-5 0,1-5 0,4 1 0,3 2 0,1 7 0,3 6 0,4 11 0,0 9 0,1 11 0,-3 7 0,6 12-5,-13-6-20,7 14-4,-10-6-5,1 10-3,-10-7 0,4 5 1,-15-21 5,6 28 27,-6-9 14,0-19 16,-8 28 5,8-28 3,-5 19 0,5-19 2,0 0-5,18 13-10,5-11-9,1-6-9,8-6-3,2-5 0,3-1 0,-5-5 0,-2-3 0,-7 1 0,-10-1 0,-9 5 0,-4 19 0,-30-18 0,-4 18 0,-7 13 0,-4 9 0,-6 4 0,6 10 0,4 3 0,9 2 0,7 2 0,16-2 0,7-3 0,13-3 0,10-5 0,9-7 0,4-6 0,9-6 0,2-11 0,4-8 0,1-8 0,-3-11 0,-3-4 0,-7-7 0,-5-5 0,-6 0 0,-5 6 0,-6 3 0,-6 12 0,-7 5 0,-2 17 0,0 0 0,2 24 0,-2 4 0,0 6 0,0 3 0,4 1 0,3-1 0,-1-3 0,1-4 0,3-6 0,-3-7 0,-7-17 0,0 0 0,21 4 0,-21-4 0,13-40 0,-2 8 0,-1-7 0,6 0 0,1-2 0,2 5 0,2 8 0,-1 9 0,-1 14 0,0 10 0,5 12 0,1 6 0,1 3 0,4 2 0,2-2 0,4-2 0,1-5 0,-1-8 0,-3-3 0,-4-8 0,-3-6 0,-6-7 0,-3-9 0,-5-10 0,-3-9 0,-3-12 0,-5-3 0,-1-2 0,0 0 0,-5 6 0,-1 7 0,-1 11 0,-1 14 0,8 20 0,0 0 0,-15 32 0,15 5 0,4 12 0,5 7 0,3 2 0,3 5 0,1 1 0,3-6 0,-2-6 0,-2-5 0,0-8 0,-2-9 0,-1-7 0,-12-23 0,0 0 0,0 0-13,0 0-12,-6-25 0,-17-3 1,7 6 2,-13-12 4,5 6 11,-2 4 9,1-8 15,12 11 9,-2-5-2,15 9 1,0-7-3,0 24-4,36-32-18,-6 17 0,7 0 0,10 4 0,4 0 0,1-2-1,8 9-23,-11-5-8,2 7-5,-10-4-4,0 8 1,-11-6-2,0 3 5</inkml:trace>
  <inkml:trace contextRef="#ctx0" brushRef="#br0" timeOffset="7453.3263">3673 1441 150,'0'0'40,"0"0"-4,-41-8-14,20 14-15,-9 1-7,2 4 0,-4 1 0,2 3 0,4 0 0,3 1 0,10 1 0,7 0 0,12 2 0,11 1 0,11-1 0,10 5 0,3 1 0,0-1 0,0 2 0,-7 2 0,-8-5 0,-12 1 0,-18-3 0,-15-6 0,-13-2 0,-5-4 0,-10-2 0,-2-5 0,0 2 0,4-4 0,4 2 0,9-6-9,32 4-21,-24 0-10,24 0-2,20-13-2,5 0-2,8-4 3</inkml:trace>
  <inkml:trace contextRef="#ctx0" brushRef="#br1" timeOffset="-66356.8521">-1199 2916 145,'21'-5'40,"0"-6"-4,5 9-10,-4-8-20,8 3-5,-3-4 0,-1 1-1,-9 3 0,-17 7-1,0 0 0,-8-19 0,-12 19 0,-9 2 0,-4 7 0,-3 3 1,2 1 0,6 9 0,7 4 1,10 4 0,9 2 0,8 2 0,7-1-1,10-1 1,7-4-1,-2-11-14,19 0-15,-6-11-9,8-5-2,-4-10-1,4-4 1,-8-8-2</inkml:trace>
  <inkml:trace contextRef="#ctx0" brushRef="#br1" timeOffset="-65888.4011">-589 2857 158,'-26'-6'40,"3"13"-6,-11-3-16,2 7-15,-3 8-3,-1 0 1,4 3-1,8 1 1,7 3-1,10 0 0,7-2-1,7-3 1,10-6 0,7-6 0,6-9 0,2-5 0,2-10 0,-4-10 0,0-3 1,-4-7-1,-7-6 0,-6-4 0,-11-2 0,-2 2 0,-7 0 0,-1 4 0,-5 7 0,4 6 0,-3 12 0,12 16 0,0 0 0,-9 20 0,13 8 0,3 13 0,-1 6 0,-1 7 0,3 2 0,-1 2 0,-1-1 0,0-7 0,-3-5 0,-1-11 0,4-4 0,-6-30-12,11 24-18,-11-24-8,26-11-2,-7-4-1,9-4-1,4-5 1</inkml:trace>
  <inkml:trace contextRef="#ctx0" brushRef="#br1" timeOffset="-65392.6115">-218 2875 166,'-28'-7'40,"9"11"-7,-9 1-18,2 14-14,2 3-1,-1 6 0,7 6 0,4 2 0,11 1-1,4-1 1,11-5-1,3-6 1,5-7-1,3-8 0,1-8 1,3-10 0,-5-9-1,-3-7 2,-4-6-1,-2-6 1,-7 1 0,-1-1 0,-1 5-1,-6 4 1,2 9-1,0 18 0,0 0 0,0 33 0,0 7 0,0 12 0,0 12 0,-6 5 0,-1 9 0,-1 1 0,-7-4-1,-3-2 0,-5-10 0,-7-8 1,-4-12-1,-3-8 2,-4-12-1,-3-14 0,1-11 1,2-11 0,5-9-1,8-8 0,8-4 1,5-13-21,18 6-11,5-6-8,14 4-1,5-2-2,6 6 2,7 0-2</inkml:trace>
  <inkml:trace contextRef="#ctx0" brushRef="#br1" timeOffset="-65056.8154">-143 3107 133,'21'-9'41,"9"3"-1,-4-11-11,14 4-21,3-2-6,-2-1-1,2-5 0,-7-1-1,-8-1 0,-11-1 0,-13 3 0,-10 4 0,-13 4 0,-9 6 0,-6 5 0,-1 9 0,-3 12 0,6 4 0,6 10 0,11 8 0,13 6 0,8 2 0,9 1 0,9-5 0,12-6 0,5-7-1,4-2-10,-4-19-18,4-1-10,-5-10-2,-5-6-1,-8-7 0,-5-2-2</inkml:trace>
  <inkml:trace contextRef="#ctx0" brushRef="#br1" timeOffset="-55592.8936">-1261 3474 104,'-2'26'40,"-9"10"2,-9 8-12,-1 26-11,-3 10-14,-1 14-4,1 7-1,-1 5 2,5-3-2,5-4 0,5-7 0,5-15 0,1-12 0,4-14 1,0-12-1,2-15-1,9-1-21,-11-23-13,0 0-6,0 0-2,19-32 0,-10 4-2</inkml:trace>
  <inkml:trace contextRef="#ctx0" brushRef="#br0" timeOffset="10905.2749">3967 1822 112,'0'0'41,"-18"15"-6,18-15-12,-10 23-6,14-5 0,-4-18-7,-2 34-10,-2-10 0,1 2 0,-7 4 0,-1 4 0,-8 2 0,1-3 0,-5-5 0,0-3 0,7-9 0,16-16 0,0 0-26,-17-1-14,26-18-3,4-5-1,2-4-2,2-2 0</inkml:trace>
  <inkml:trace contextRef="#ctx0" brushRef="#br0" timeOffset="11609.1301">4206 1532 174,'-8'-24'43,"8"24"-5,34-23-38,7 12 0,19 0 0,15 2 0,4-1 0,9 1 0,0 3 0,-7-9-3,0 12-27,-19-3-9,-17 4-2,-21 2-2,-24 0-1,0 0 0</inkml:trace>
  <inkml:trace contextRef="#ctx0" brushRef="#br0" timeOffset="11400.3848">4470 1347 168,'11'-17'42,"-11"17"-4,0 0-31,10 21-7,3 3 0,-2 14 0,-1 8 0,-1 12 0,-2 8 0,3 1 0,-3 2 0,3-5 0,-5-6 0,1-8 0,-2-10 0,1-7 0,-1-10 0,-4-23-12,6 18-21,-6-18-7,-2-18-2,-4-5 0,-5-8-2,-6-9 3</inkml:trace>
  <inkml:trace contextRef="#ctx0" brushRef="#br0" timeOffset="10377.5045">4628 1220 54,'0'0'23,"11"30"-5,-11-30-8,15 24-6,-15-24-2,0 0-11,23 17-8,-23-17-6,0 0 0,0 0-1,0 0 10</inkml:trace>
  <inkml:trace contextRef="#ctx0" brushRef="#br0" timeOffset="12006.4785">4853 1699 134,'34'9'40,"-4"-7"2,7 2-17,-7-10-15,8-5-6,-3-6-4,3-4 0,-12-1 0,2-4 0,-3 0 0,-3-2 0,-9 5 0,-5 4 0,-8 19 0,-19-20 0,2 22 0,-11 5 0,-6 8 0,-1 8 0,-1 5 0,4 7 0,4 3 0,7 5 0,6-2 0,8 4 0,7-6 0,11 0 0,8-3 0,5-8 0,4-6 0,8-11 0,9 4-17,-6-16-10,8-3-7,-7-11-4,1-4-2,-4-11-1,1 2 0</inkml:trace>
  <inkml:trace contextRef="#ctx0" brushRef="#br0" timeOffset="12434.5908">5523 1579 121,'0'0'39,"0"0"-2,0 0-8,-27-4-10,27 4-10,-28 36-8,9-10-1,-7 8 0,4 5 0,-3 0 0,6 4 0,1 0 0,1-3 0,13-5 0,6-7 0,9-7 0,8-8 0,5-8 0,3-10 0,4-8 0,3-8 0,-4-7 0,-2-6 0,-1-5 0,-10 2 0,-4 1 0,-2 6 0,-7 8 0,-4 22 0,0-21 0,0 21 0,-2 19 0,0 3 0,4 5 0,0 4 0,3 1 0,5 2 0,1 0 0,0-3 0,2-5 0,-13-26 0,38 36-22,-38-36-11,37 6-8,-18-16 0,6-7 0,1-12-2</inkml:trace>
  <inkml:trace contextRef="#ctx0" brushRef="#br0" timeOffset="16182.7677">1925 2941 141,'1'-19'43,"13"0"1,19 6-17,11-2-27,14 0 0,13 0 0,11 0 0,3 0 0,5 2 0,-2 2 0,-2 2 0,-11 1 0,-11 3 0,-11 1 0,-14-2 0,-11 3 0,-11-1 0,-17 4 0,0 0 0,0 0 0,-19-6 0,3 10 0,-9 7 0,1 8 0,-6 5 0,0 8 0,2 7 0,5 6 0,4-2 0,6 6 0,9-6 0,6-6 0,10-5 0,6-13 0,9-8 0,1-13 0,5-11 0,3-11 0,-2-8 0,-2-9 0,-2-2 0,-4-2 0,-7 0 0,-6 8 0,-4 7 0,-7 5 0,-2 25 0,-4-17 0,4 17 0,-9 21 0,7 3 0,2 8 0,0 4 0,6 3 0,3 2 0,1-2 0,3 1 0,2-5 0,2-7 0,-1-7 0,3-8 0,2-9 0,0-10 0,3-7 0,0-15 0,1-8 0,1-8 0,-2-5 0,1-4 0,-3 3 0,-5 7 0,-2 9 0,-4 12 0,-11 22 0,0 0 0,0 0 0,12 32 0,-14 1 0,0 7 0,2 1 0,4 4 0,-1-2 0,3-6 0,1-3 0,-1-6 0,0-8 0,-6-20 0,0 0 0,19 4 0,-16-24 0,1-7 0,2-8 0,1-8 0,6-4 0,4 0 0,6 2 0,1 8 0,4 9 0,6 9 0,-2 14 0,-2 16 0,-6 9 0,-1 7 0,-6 10 0,0 2 0,-4 4 0,-2-3 0,-2-7 0,1-5 0,-1-9 0,-9-19 0,0 0 0,24 2 0,-18-26 0,2-6 0,-1-8 0,4-1 0,2-8 0,1 2 0,2 4 0,1 9 0,2 12 0,2 9 0,-2 11 0,1 9 0,1 11 0,-2 7 0,-1 4 0,-3 3 0,-2-2 0,-3 0 0,-5-4 0,1-4 0,-6-7 0,0-17 0,0 0 0,0 0-16,0 0-15,0-34-7,8 6-3,-3-5-1,12-5 1,-4 1 4,10 5 29,-1 8 10,-7 1 26,4 14 7,-2 11 5,4 9 0,-5 8 0,5 14-5,-10 1-10,2 9-18,1 0-5,-5 0-2,-5-2 0,-2-7 0,-4-6 0,-6-11 0,8-17-12,0 0-16,-19-13-7,10-21-4,0-7-2,1-12-1,8-8 0</inkml:trace>
  <inkml:trace contextRef="#ctx0" brushRef="#br0" timeOffset="14869.1987">2600 2449 83,'0'0'43,"0"0"-4,21-21-8,-21 21-10,-2-24-3,2 24-5,-15-28-10,15 28-3,-36-19 0,10 17 0,-4 10 0,-6 7 0,-3 11 1,1 11 0,-1 12 0,7 5 0,6 6-1,3 2 0,10 3 0,5 1 0,5-1 0,5-1 0,1-1 0,1-5 0,0 0 0,-2-5 0,-2-6 0,0-10 0,-8-13-21,6-3-10,2-21-8,0 0-3,-32-17 0,17-7-1,-9-8 7</inkml:trace>
  <inkml:trace contextRef="#ctx0" brushRef="#br0" timeOffset="16344.298">4271 2503 144,'0'0'39,"19"-17"-4,-19 17-15,0 0-16,23 25 1,-23-25-3,11 20-17,-11-20-13,17 21-8,-17-21-4,18 2 0,-18-2-1,23-27-2</inkml:trace>
  <inkml:trace contextRef="#ctx0" brushRef="#br0" timeOffset="16587.9547">4491 2352 165,'20'18'41,"5"16"-2,-3 9-31,10 9-6,0 10-2,6 4 0,-8 1 0,-6 4 0,-5-6 0,-2-3 0,-2-10 0,-8-10 0,1-12 0,-3-10 0,-5-20-15,17 6-16,-17-6-9,21-41-1,-10 7-2,0-5 1,1-4 0</inkml:trace>
  <inkml:trace contextRef="#ctx0" brushRef="#br0" timeOffset="16994.4623">4905 2705 177,'17'24'43,"-2"3"-8,15 4-35,8 7 0,7 3 0,7 0 0,3-4 0,-3-1 0,-1-6 0,-2-9 0,-6-10 0,-6-13 0,-3-11 0,-8-17 0,-5-6 0,-2-10 0,-6-7 0,0-1 0,-5 0 0,-1 1 0,-3 10 0,-4 10 0,-2 12 0,2 21 0,0 0 0,-19 34 0,10 9 0,-8 22 0,2 14 0,4 12 0,-3 5 0,3 5 0,4-2 0,1-4 0,2-9 0,8-16 0,-2-14 0,0-15 0,3-13 0,-5-28 0,0 0-19,0 0-21,12-34-2,-14-7-2,-4-6-3,-3-9 1</inkml:trace>
  <inkml:trace contextRef="#ctx0" brushRef="#br1" timeOffset="-54156.5433">-447 4089 153,'2'34'38,"6"11"-6,-1-4-13,3 8-17,1-4 0,2-4-1,-2-8 0,-1-3 0,1-9 0,-11-21 0,0 0-1,17 2 1,-15-19-1,0-7 0,1-8 1,1-8-1,2-4 0,7-5 0,0 0 0,8 4 0,3 6 1,4 5-1,4 8 0,-2 11 0,-2 8 0,-3 3 0,-3 8 0,-3 1 0,-19-5-1,24 19 0,-24-19 0,4 28 0,-4-5 1,-7 3-1,-5 6 1,5 3 0,1 4 1,4 4-1,6 1 1,5-5 0,8-4 0,8-5 0,3-5-1,2-10 1,2-6-1,-2-9 0,-4-9 0,-7-6 0,-8-8 0,-5-7-1,-10-7 1,-4-4 0,-7-2 0,0-2 0,-2 2 0,1 7 0,4 4 1,9 8-1,3 24 0,13-21 0,5 21 0,7 12 0,7 8-1,0 6 1,1 12 0,-4 3 0,-5 8-1,-7-1 1,-4 3 0,-7-6 1,-3-4-1,-1-9 1,-4-10-1,4-5 0,-2-17 0,0 0 0,17-13 0,-9-8 0,1-7 0,2-4 0,4-9 0,2-4 0,-2 0 0,4 4 0,0 4 0,3 11 0,-22 26 0,32-19 0,-32 19-1,21 34 0,-14-1 1,-1 8 0,-1 4 0,1 0 1,3-2-1,3-5 0,1-8 0,-13-30-18,32 30-15,-32-30-6,37-6-3,-16-9 0,5-4-1</inkml:trace>
  <inkml:trace contextRef="#ctx0" brushRef="#br1" timeOffset="-53736.6812">857 4177 129,'4'-19'37,"-4"19"-4,-28-5-7,0 20-16,-2 9-9,-2 10 0,6 7 1,1 4 0,5 4 0,8-6 0,12 0 0,10-12 0,10-6 0,7-12 0,3-10-1,7-10 0,2-8-1,3-11 0,-3-12 0,-5-5 0,0-3 0,-8-3 0,-5 4 0,-6 6 0,-8 7-1,-7 32 0,0 0 0,0 0 0,0 54 0,-2 6 0,-5 11 0,-1 12-1,-5 6 1,0-1 1,-10-2 0,-5-7-1,-6-10 1,-9-9-1,-4-10 1,-3-10 0,-1-14 2,-1-9-1,7-10-1,13-9-33,4-7-9,9-10-1,13-1-2,10-8-1</inkml:trace>
  <inkml:trace contextRef="#ctx0" brushRef="#br0" timeOffset="21954.3371">-827-1391 100,'0'0'36,"0"0"-1,-2 37-7,11 13-4,-7 7-5,9 17-6,-3-1-13,1 6 0,1-2 0,1-4 0,-4-12 0,1-10 0,-1-8 0,-1-10 0,-2-10 0,-4-23 0,-4 22 0,4-22 0,0 0-14,-32-33-19,23 10-5,-3-9-1,3 1-2,3-7-1,12 3-1</inkml:trace>
  <inkml:trace contextRef="#ctx0" brushRef="#br0" timeOffset="22551.8062">-75-1414 79,'15'-19'31,"-4"1"0,-9-1-5,-2 19-6,-11-21-6,11 21-5,-41-3-1,12 12-1,-8-1 1,-1 8-1,1-3 0,1 8-1,4-2-4,10 1-2,3-5 0,12 2 0,7-17 0,11 28 0,8-15 0,7 2 0,6 0 0,3 0 0,1 4 0,0 1 0,-8 1 0,-2 1 0,-11-1 0,-9 0 0,-10-3 0,-9-1 0,-10-2 0,-7-4 0,-7-3 0,-5-3 0,-3-1 0,2-2 0,0-2 0,6 0 0,7-2 0,5 2 0,25 0 0,-20 2 0,20-2 0,18 2 0,12 9-10,-2-11-25,14 8-4,-1-12-1,12 4-2,-3-11-1,5-1 0</inkml:trace>
  <inkml:trace contextRef="#ctx0" brushRef="#br0" timeOffset="23057.9032">52-1238 145,'14'-36'39,"19"18"1,7-12-9,18 9-31,2 2 0,11 3 0,2-3 0,-1 6 0,-9 2 0,-8 5 0,-12 2 0,-11 2 0,-10 8 0,-22-6-5,0 0-24,8 17-9,-8-17-1,-28 9-3,11-7 0,-4-6-2</inkml:trace>
  <inkml:trace contextRef="#ctx0" brushRef="#br0" timeOffset="22842.7591">242-1562 131,'0'0'39,"24"25"0,-20-1-7,11 15-21,-4 1-8,8 8-3,-6-3 0,6 6 0,-6-5 0,-4-5 0,1-3 0,-3-8 0,-5-2 0,-4-9 0,0 1 0,-14-16-22,16-4-12,-38 4-5,17-8 0,-7-11-1,2 4 0,-8-8 2</inkml:trace>
  <inkml:trace contextRef="#ctx0" brushRef="#br0" timeOffset="23751.6361">1396-1418 92,'1'-20'34,"-1"20"0,-5-26-6,5 26-8,-17-13-5,17 13-2,-39 5-2,10 10-4,-6 2-6,1 9-1,-3 2 0,5 6 0,5-2 0,12-1 0,10-1 0,14 0 0,8-4 0,11 3 0,10-5 0,1 2 0,2 0 0,-5 2 0,-2 4 0,-12-4 0,-7-2 0,-13-1 0,-11-1 0,-10-5 0,-13-4 0,-5-4 0,-8-4 0,-4-1 0,0-2 0,0-4 0,8 2 0,5-2 0,10 0 0,9 1 0,17-1 0,0 0 0,0 0 0,34 10-26,0-6-12,1-10-2,12 2-3,-2-7 1,8-2-3</inkml:trace>
  <inkml:trace contextRef="#ctx0" brushRef="#br0" timeOffset="24640.0068">1675-1139 150,'-4'23'36,"-5"-5"-1,9-18-16,-17 40-14,13-18 0,6 2 0,2-3-5,7-1 0,10-5 0,7-2 0,6-3 0,3-6 0,5-3 0,-5-8 0,2-2 0,-12-8-2,-7-2-5,-14-7 0,-8 3 1,-13-5 2,-11 6 1,-8 1 3,-9 5 2,4 4 3,-8 3 0,5 9 1,5-2-2,12 6 1,9 0-3,16-4-2,0 0 0,31 3 0,14-3 0,14-5-1,12-3-1,6-1-2,7 0 2,3-1 0,-3 1 1,-9 1 2,-11 1 1,-14 5 3,-14-2-1,-8 4-4,-28 0 0,19-4 0,-19 4 0,0 0 0,-30-9 0,11 7 0,-1 2 0,-3 6 0,-3 1 0,-2 8 0,1 4 0,-3 5 0,4 3 0,9 4 0,0-1 0,10 0 0,12-2 0,10-3 0,12-7 0,12-3 0,8-7 0,-2-6 0,9-4 0,-1-8 0,-6-3 0,2-5 0,-6-5 0,-8-3 0,-6 0 0,-9 0 0,-5 1 0,-7 5 0,-1 3 0,-7 17 0,-4-19 0,4 19 0,0 0 0,0 28 0,6-5 0,2 3 0,-3 6 0,1 1 0,-1 1 0,-5 0 0,2-1 0,-4-3 0,-1-4 0,1-3 0,2-3 0,0-20 0,-6 25-22,6-25-14,0 0-4,-15-32 0,11 6-2,-11-12 0,12-8 10</inkml:trace>
  <inkml:trace contextRef="#ctx0" brushRef="#br0" timeOffset="24803.2866">2654-1227 187,'0'0'41,"0"-17"-14,0 17-27,30 21 0,-30-21 0,36 30-24,-36-30-11,34 32-4,-34-32-1,32 28-1,-12-19 0,12 0 7</inkml:trace>
  <inkml:trace contextRef="#ctx0" brushRef="#br0" timeOffset="25520.9706">3230-1135 106,'13'-23'34,"-13"23"1,-20-20-4,-1 22-6,-9-4-12,-2 11-5,-5 2-5,-3 8-3,-5 2 0,11 9 0,1 0 0,12 1 0,8 1 0,13 0 0,7-2 0,12-6 0,7-5 0,3-8 0,4-3 0,5-10 0,-1-6 0,-1-5 0,-4-7 0,-6-1 0,-5-5 0,-6 3 0,-8 1 0,-5 3 0,-2 19 0,-5-19 0,5 19 0,0 0 0,-12 19 0,16-2 0,4 4 0,5 3 0,4 0 0,1 1 0,5-1 0,-1-2 0,-1-1 0,2-4 0,-1-6 0,-1-5 0,-3-8 0,-1-8 0,-2-10 0,-3-10 0,-3-6 0,-5-10 0,-2-9 0,-4-6 0,2-7 0,3 3 0,-3 1 0,0 8 0,2 7 0,0 18 0,-2 31 0,0 0 0,2 16 0,-6 26 0,4 14 0,0 9 0,4 8 0,4 2 0,1-2 0,0-2 0,4-7 0,1-8 0,-3-8 0,0-7 0,-5-9 0,-1-9 0,-5-23 0,4 18 0,-4-18 0,0 0-4,-11-31-30,0-1-5,7-2-1,-6-9-2,10 4 1,0-8-1</inkml:trace>
  <inkml:trace contextRef="#ctx0" brushRef="#br0" timeOffset="25719.1174">3673-1060 176,'36'35'42,"-20"-10"-5,11 12-37,-9 2 0,3 2 0,2 0 0,-5 1 0,-5-9 0,-5-1 0,-4-8 0,-4-24 0,2 27 0,-2-27-26,0 0-12,-10-32-2,8 6-1,-5-16 0,7-2-2</inkml:trace>
  <inkml:trace contextRef="#ctx0" brushRef="#br0" timeOffset="25895.9721">3763-1169 167,'-19'-15'41,"19"15"-1,0 0-33,0 0-7,0 0 0,17 2 0,2 9-18,-19-11-18,34 12-2,-16-9-3,9 3 0,-5-6-2</inkml:trace>
  <inkml:trace contextRef="#ctx0" brushRef="#br1" timeOffset="-78992.6765">-2594 791 141,'24'25'42,"2"10"-1,-5-7-10,5 8-31,-5-1 0,-1 3 0,-8-4 0,-7-5 0,-3-6 0,-4-6 0,2-17 0,0 0 0,-17 2 0,17-2 0,-3-36 0,6 10 0,5-4 0,9-4 0,3-3 0,7 5 0,6 0 0,1 6 0,4 7 0,-10-3-22,4 9-13,-10 2-5,-1 3-1,-21 8-1,17-17 0</inkml:trace>
  <inkml:trace contextRef="#ctx0" brushRef="#br1" timeOffset="-78745.8264">-2176 552 156,'13'28'41,"-4"6"-2,8 14-20,-4 3-19,4 3 0,0 6 0,0-2 0,-6-4 0,1-5 0,-3-6 0,-3-9 0,-1-4 0,-5-30-15,2 20-16,-2-20-6,0 0-2,6-24-2,7 5 1,6-5-1</inkml:trace>
  <inkml:trace contextRef="#ctx0" brushRef="#br1" timeOffset="-78272.3659">-1589 780 154,'-32'-17'40,"0"16"-2,-13 1-15,4 7-23,-4 8 0,4 7 0,1 7 0,12 0 0,8 7 0,8 0 0,12-3 0,10-1 0,8-10 0,7-3 0,3-11 0,4-8 0,0-10 0,3-8 0,-5-12 0,-1-8 0,-7-9 0,-3-5 0,-10-8 0,-3-1 0,-4 1 0,-8 2 0,-1 7 0,-3 8 0,-3 11 0,13 32 0,0 0 0,-19 4 0,17 30 0,1 9 0,-1 13 0,4 9 0,-2 5 0,1 4 0,3-1 0,4-2 0,-5-7 0,3-6 0,3-9 0,-3-8 0,3-6 0,-7-16-5,-2-19-32,8 17-4,-8-17-1,0 0-2,-15-21-1</inkml:trace>
  <inkml:trace contextRef="#ctx0" brushRef="#br0" timeOffset="26396.8206">3999-1152 124,'-28'-7'33,"28"7"1,-11-17-6,11 17-11,21-8-9,1 3-2,4-3-1,10 2-5,1-1 0,7 3 0,-1-3 0,4 7 0,-4-2 0,-6 8 0,-9 1 0,-9 6 0,-9 6 0,-12 5 0,-8 6 0,-7 4 0,-9 5 0,0 0 0,-2 1 0,2 1 0,-3-4 0,7-3 0,5-2 0,0-6 0,10-4 0,1-3 0,6-19 0,4 24 0,-4-24 0,28 8 0,-9-8 0,7-4 0,0 2 0,6-3 0,4-1 0,-1 2 0,-1 2 0,-4 0 0,-5 2 0,-25 0 0,33 2-4,-33-2-30,0 0-5,-17-9-1,17 9-2,-43-17 0,19 4 0</inkml:trace>
  <inkml:trace contextRef="#ctx0" brushRef="#br0" timeOffset="26607.3855">4005-905 167,'0'0'41,"0"0"-1,0 0-33,32-17-7,-2 17 0,11-2 0,6 0 0,4 2 0,1-3 0,14 3-6,-8-6-27,8 6-5,-8-8-1,2 7-2,-11-7 0,-1 4 0</inkml:trace>
  <inkml:trace contextRef="#ctx0" brushRef="#br0" timeOffset="27627.525">5022-1027 161,'-21'13'38,"-9"-7"-1,0 9-18,-8 2-19,1 5 0,3-1 0,0 7 0,4 0 0,6 0 0,11 0 0,11 2 0,11-6 0,8-1 0,10-6 0,4-4 0,7-8 0,3-5 0,2-9 0,-3-4 0,-5-6 0,-6-1 0,-13-7 0,-6 1 0,-8 4 0,-6 1 0,4 21 0,-15-20 0,15 20 0,0 0 0,-4 16 0,14 5 0,3 3 0,11 3 0,2 2 0,6-2 0,4 1 0,1-6 0,3-3 0,-1-8 0,1-5 0,-7-10 0,-5-7 0,-7-10 0,-8-11 0,-5-5 0,-6-6 0,-2-8 0,-10-7 0,1-5 0,1-1 0,3 2 0,1 6 0,-2 10 0,3 10 0,-3 17 0,6 19 0,4 25 0,-6 16 0,4 13 0,5 12 0,1 7 0,1 3 0,-1-1 0,1-2 0,-2-8 0,3-7 0,-6-7 0,-6-10 0,0-9 0,-4-8 0,6-24 0,-17 17-1,-7-32-28,5 0-5,-5-17-3,5 1-1,-13-11 1,10 9 4,-8-8 22,-4 1 23,13 10 13,-7-1 7,7 10 4,-1-2 0,14 7 1,3-7-5,5 23-22,30-33-10,-4 18 0,17 3 0,12 1 0,8 4 0,3 3 0,7 4 0,-5 4 0,-8 3 0,-4 2 0,-13 5 0,-13 1 0,-9 3 0,-8 5 0,-7 1 0,-3 4 0,1 2 0,-4-2 0,2 0 0,6 0 0,-7-4 0,3 1 0,-2-8 0,-2-17 0,4 20 0,-4-20 0,0 0 0,0 0-20,-2-28-17,-6-4-3,3 1 0,-6-14-1,3 2-1</inkml:trace>
  <inkml:trace contextRef="#ctx0" brushRef="#br0" timeOffset="28424.1933">5723-1023 196,'28'6'40,"-7"-4"-21,13 1-19,1 7 0,9 1 0,2 2 0,-8-6-10,7 7-14,-11-13-2,1 9 4,-10-7 8,-1 3 6,-24-6 10,17 13 10,-17-13 8,0 28 5,-2-3 2,-11-5-9,6 12-18,-3-6 0,6 6 0,3-2 0,4 0 0,5-6 0,3-1 0,8-7 0,1-6 0,3-7 0,1-3 0,4-7 0,-3-8 0,-3-4 0,-5-7 0,-4 0 0,-9-4 0,-8 2 0,-5 2 0,-12 0 0,-5 3 0,-4 6 0,-2-1 0,-3 5 0,-1 3 0,6 1 0,7 1 0,23 8 0,-22-7 0,22 7 0,0 0 0,36-2 0,-5 6 0,11 1 0,-1 7 0,8 4 0,-2 9 0,1 5 0,-4 7 0,-3 4 0,-4 2 0,-9 0 0,-1-5 0,-10-7 0,-6-6 0,-11-25 0,7 18 0,-7-18 0,-1-24 0,-3 0 0,6-8 0,7-7 0,6-6 0,6-4 0,9-1 0,7 5 0,3 9 0,3 8 0,-2 13 0,0 15 0,-5 17 0,-4 15 0,-6 9 0,-7 10 0,-2 5 0,-4-2 0,-2 0 0,-2-7 0,-3-8 0,-2-11 0,-2-3 0,7-7 0,-9-18-13,0 0-27,-6-18-2,-7-3-4,-5-15-2,-3-8-2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5:41.581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6072 1528 138,'0'0'40,"-32"10"0,8 10-7,-6 3-29,0 7-4,0 3 0,0 5 0,7 1 0,6 2 0,10-5 0,13-1 0,10-7 0,11-3 0,6-10 0,11-6 0,3-7 0,-1-11 0,5-10 0,0-9 0,-4-11 0,-6-10 0,-2-9 0,-9-8 0,-9-6 0,-4-3 0,-12 4 0,-5 5 0,-3 10 0,-5 17 0,-3 14 0,11 25 0,-19 12 0,17 19 0,-1 16 0,8 15 0,-1 5 0,3 10 0,5-2 0,-1-2 0,0-2 0,-1-8 0,-3-6 0,-1-9 0,-1-12 0,-1-10 0,-2-9 0,-2-17 0,0 0 0,0-21 0,4-5 0,1-8 0,3-7 0,11-6 0,-1 2 0,5 2 0,1 4 0,1 6 0,-5 12 0,1 10 0,-4 13 0,-17-2 0,22 35 0,-10-5 0,-1 7 0,-2 3 0,1-3 0,3-3 0,0-2 0,0-8 0,2 0 0,-15-24-13,32 13-17,-32-13-5,30-16-4,-15-3 0,2 0 1,-6-7 6,0 2 23,1 7 30,-14-4 7,2 21 6,0-24 5,0 24 0,3-19-1,-3 19-6,19-15-28,-2 6-4,4-2 0,3-1 0,2-3 0,-1 0 0,-5 2 0,-3-3 0,-17 16 0,6-25 0,-6 25 0,-28-7 0,0 12 0,-6 3 0,-2 9 0,1 5 0,5 2 0,3 6 0,5 0 0,12 2 0,8-2 0,14 2 0,3-4 0,7-4 0,6-5 0,4-6 0,6-7 0,-1-6 0,1-8 0,-4-9 0,-4-5 0,-6-6 0,-9-6 0,-6 0 0,-7 3 0,-2 1 0,-5 5 0,-3 7 0,8 18 0,0 0 0,0 0 0,-9 18 0,16 9 0,-1 3 0,1 5 0,3 4 0,5 1 0,-8-3 0,-3-1 0,2-8 0,-4-6 0,-2-22 0,5 19 0,-5-19 0,-2-21 0,6-3 0,2-10 0,-1-5 0,5-6 0,5 0 0,-4 2 0,4 0 0,-2 8 0,2 7 0,-2 5 0,-13 23 0,25-22 0,-25 22 0,24 3 0,-24-3-21,24 21-2,-24-21-1,36 21-2,-19-16-1,13 6-1,-6-7 6,8-2 11,4 0 9,-6-8 9,0 4 13,-13-9 4,1 6 2,-18 5 0,0 0 1,-20-27-4,-3 27-2,-12-5-11,3 8-10,-4 1 0,4 2 0,4 1 0,8 6 0,20-13 0,-6 27 0,19-11 0,8 5 0,5 1 0,6 5 0,0 3 0,0-2 0,-12 2 0,-3-4 0,-13 2 0,-10-6 0,-9-3 0,-9-4 0,-8-4 0,-6-7 0,-1-4 0,-6-6-6,13 3-27,-2-5-7,12 1-1,-3-7-1,25 14-2,-22-18 0</inkml:trace>
  <inkml:trace contextRef="#ctx0" brushRef="#br1" timeOffset="38758.2929">8462 1502 37,'0'0'19,"-21"-9"0,5 3-1,-3 4-2,-8 2 0,5 4 0,-10 4 1,4 7-2,-13 0 1,5 13 1,-7 0 2,9 9-3,-3-5-2,7 9-14,0-9 0,9 3 0,13-5 0,16 0 0,13-7 0,14-5 0,16-3 0,11-5 0,15-3 0,7-7 0,1-2 0,-5-7 0,1 5 0,-21-11-24,-8 4-11,-16-8-2,-13 3-2,-18-9 0,-3 1-2,-11-6 6</inkml:trace>
  <inkml:trace contextRef="#ctx0" brushRef="#br1" timeOffset="39226.1812">8764 1394 66,'0'0'21,"0"0"0,21-11 0,-12 27-3,-15 9 2,10 16 1,-8 4 0,6 11-1,-5-4 0,6 10-14,-6-10-6,6 3 0,1-10 0,4-8 0,-3-9 0,3-7 0,-8-21 0,0 0 0,24 13 0,-24-13 0,23-30 0,-7 7 0,1-5 0,10-2 0,1-2 0,0 4 0,6 4 0,3 9 0,3 8 0,-3 7 0,2 9 0,-7 8 0,-5 5 0,-3 4 0,0 3 0,-10-3 0,1 0 0,1-5 0,-4-3 0,-12-18 0,26 26 0,-26-26 0,21 17 0,-21-17-24,0 0-10,0 0-4,0 0-1,-27 0-1,27 0 0,-15-18 7</inkml:trace>
  <inkml:trace contextRef="#ctx0" brushRef="#br1" timeOffset="39662.8032">9612 1686 85,'22'3'28,"-5"5"3,-2 11-2,-17 1-7,4 8-2,-5-4 0,6 8-2,-3-9-16,10 3-2,-7-9 0,9 0 0,5-8 0,5 0 0,1-5 0,1-2 0,-5-6 0,-19 4 0,30-19 0,-30 19 0,11-33 0,-9 14 0,-4-1 0,0-1 0,0 2 0,-3 2 0,5 17 0,0-16 0,0 16 0,0 0 0,9 22 0,-3-3 0,5 3 0,4 6 0,2 2 0,5-2 0,5 0 0,-1-2 0,4-5 0,-4-6 0,8 2 0,-12-13-12,10-4-22,-15-14-4,6 0-1,-8-13-1,0 1 0,-6-6 2</inkml:trace>
  <inkml:trace contextRef="#ctx0" brushRef="#br1" timeOffset="39990.8682">10231 1755 81,'0'0'29,"26"7"3,-26-7 1,32 21-9,-32-21-4,34 37-1,-17-20-2,7 6-17,-7-5 0,0 1 0,-6-2 0,-11-17 0,21 26 0,-21-26 0,0 0 0,0 0 0,17 0 0,-17 0 0,11-30 0,-2 6 0,6-2 0,4-2 0,4-2 0,5 3 0,4 3 0,-2 4 0,2 6 0,-4 3 0,2 13 0,-10 0-12,3 7-21,-23-9-4,22 23-2,-22-23-1,6 28-2,-6-28 5</inkml:trace>
  <inkml:trace contextRef="#ctx0" brushRef="#br1" timeOffset="40715.3998">11218 1792 73,'0'0'22,"20"-13"-1,-20 13-4,-22-4-2,-4 4 1,-1 6 5,-12-4-1,3 9 0,-9-5-1,8 9-8,1-4-11,14 4 0,-1 0 0,12 4 0,9-3 0,11 1 0,14-2 0,11-4 0,11-1 0,11-7 0,11-3 0,3-5 0,3-6 0,-4-8 0,-1 0 0,-14-9 0,-9 0-6,-17-7-3,-5-1-1,-14-5 1,-1 2 4,-10 1 5,-6 5 4,7 6 2,-5 7 2,6 20 1,0 0 0,0 0-6,4 41-3,1-2 0,-1 6 0,4 4 0,-3 1 0,1 1 0,-2-3 0,1-8 0,-1-9 0,4-4 0,-5-7 0,-3-20 0,0 0 0,0 0 0,0 0 0,10-32 0,-5 4 0,1-3 0,3-3 0,6 2 0,6 4 0,5 7 0,2 10 0,4 9 0,6 6 0,1 7 0,1 8 0,1 2 0,-6 1 0,1 2 0,-2-1 0,-6-3 0,-6-1 0,-5-2 0,-17-17 0,23 19 0,-23-19-13,0 0-26,0 0-2,-28-2-3,0-15-2,-2-7-2</inkml:trace>
  <inkml:trace contextRef="#ctx0" brushRef="#br1" timeOffset="46552.2008">8490 2557 56,'-17'0'20,"0"0"-6,-1 2-7,-7-2-5,-1 4 4,0-2 0,1 3 2,-3-1-1,-2 4 0,-2-1 1,2 6-2,2 2 0,0 2-2,2 2-1,7 1-1,6 1 0,5-1-1,12 3 0,7-1 0,10-1 0,11 1 0,4 1 0,-1-3-1,3-3 1,-6 2 2,-8-2 1,-5-4 3,-19-13 4,-2 24 0,-24-20 1,-3 1 0,-12-6 0,2 1-2,-8-6-8,4 2-2,-2-5 0,7 0 0,12 3 0,3 0 0,23 6 0,-20 2-5,20-2-17,9 21-11,16-8-5,3-4-3,9 2-2,4-5 0,8-6 14</inkml:trace>
  <inkml:trace contextRef="#ctx0" brushRef="#br1" timeOffset="47415.6127">8837 2750 51,'-30'7'21,"-5"-1"0,-3 3-7,1 1-6,-7 1 1,3 2 2,5-2 2,8 4 4,-2-2 0,12 4 0,4 0-1,14 7-4,4 1-3,19 5-1,-1-4-3,10 0-3,7-2-3,3-7 0,3-8 1,2-7 0,0-13 1,1-8-1,1-9 1,-2-7 0,-4-8 1,-5-2-1,-5-2-1,-6-2 0,-5 5 0,-11 1 0,-3 3 0,-10 7 0,-4 3 0,3 7 0,-3 6 0,6 17 0,0 0 0,0 0 0,-17 12 0,21 12 0,2 8 0,-5 7 0,3 6 0,4 5 0,-3 5 0,3-1 0,-3 2 0,3-5 0,-1-5 0,1-8 0,-1-6 0,-7-8 0,0-24 0,0 0 0,23 0 0,-14-24 0,6-14 0,0-5 0,6-7 0,-2-3 0,3 1 0,1 3 0,-10 12 0,4 7 0,-8 11 0,-9 19 0,21-7 0,-21 7 0,24 28 0,-13-4 0,4 4 0,2 2 0,6 4 0,1-1 0,1-3 0,1 0 0,-2-2 0,-5-5 0,5 3-3,-24-26-22,19 26-8,-19-26-5,0 0-1,0 0 0,-9-30-2,5 6 5</inkml:trace>
  <inkml:trace contextRef="#ctx0" brushRef="#br1" timeOffset="47792.4151">9755 2774 102,'30'8'31,"-30"-8"6,18 28-11,-21-8-10,6 12-2,-8 2-1,7 5 0,-6-1-10,4 3-3,5-4 0,9-5 0,2-6 0,7-9 0,5-10 0,0-10 0,6-10 0,-8-14 0,-11-4 0,-7-7 0,-8-1 0,-13 0 0,-10-1 0,-9 7 0,-3 5 0,-5 5 0,1 6 0,3 8 0,4 3 0,6 6 0,3 2 0,23-2 0,-22 21-4,22-21-20,4 32-8,7-16-5,13 3-2,5-8-1,12 1-1,2-7 6</inkml:trace>
  <inkml:trace contextRef="#ctx0" brushRef="#br1" timeOffset="48143.941">10201 2827 119,'-23'7'36,"23"-7"-1,-22 15-6,22-15-14,-9 34-9,12-10 1,1-1-1,13 5-4,-4-2-2,6 0 0,5 0 0,2-3 0,6-5 0,0-6 0,-2-9 0,-5-12 0,-5-4-9,-8-13-1,-7 1 0,-12-8 0,-6 3 4,-12-2 2,-9 6 6,-3 5 4,-4 2 3,3 10 0,1 2-2,10 5-5,27 2-12,-24 7-11,24-7-11,32 8-5,2-6 0,9-8-2,9-5 1</inkml:trace>
  <inkml:trace contextRef="#ctx0" brushRef="#br1" timeOffset="48452.5015">10719 2466 111,'0'0'40,"20"18"-1,-3 12-8,-6 6-14,6 12-6,-5 7-5,5 5-6,-8 1 0,2 3 0,-3 1 0,-1-3 0,-1-4 0,3-6 0,-3-7 0,3-7 0,-3-12 0,-2-7 0,-4-19 0,0 0 0,0 0 0,0 0 0,0 0-14,-4-27-22,-6 11-4,-5-7-2,-3 1-2,-3-4-1</inkml:trace>
  <inkml:trace contextRef="#ctx0" brushRef="#br1" timeOffset="50656.5143">7995 3704 34,'-24'-11'19,"3"3"-1,21 8-6,-26-9-2,26 9 0,0 0-1,0 0 0,0 0 0,0 0 0,22-13-1,10 17 0,15-3-2,13 3 1,13-2-2,6 2 1,9-6-1,2 2 0,-2-2-2,-9-2-2,-17 2-4,-13-1-6,-17 5-3,-15-2-7,-17 0-4,-19 7-4,-13-3-1,-9-1-1,-6 1 5,-4 0 6</inkml:trace>
  <inkml:trace contextRef="#ctx0" brushRef="#br1" timeOffset="50895.3589">8325 3696 58,'-17'10'23,"17"-10"-2,0 28-2,2-4-2,4 12-2,-3 3 0,9 8 0,-9 1-1,9 3-1,-5-4-2,-1-1-1,-2-8-2,1-6-2,-7-10-2,0-3-2,1-2-5,1-17-8,-15 26-8,-2-17-3,17-9-9,-28 26-5,28-26-1,-23 21-1,23-21 2,0 0 19</inkml:trace>
  <inkml:trace contextRef="#ctx0" brushRef="#br1" timeOffset="51127.9212">8614 4288 70,'0'0'27,"15"16"0,-15-16-12,17 8-7,-17-8-1,0 0-7,21 0-9,-21 0-10,0 0-6,5-26-2,1 9-3,-1-6-2</inkml:trace>
  <inkml:trace contextRef="#ctx0" brushRef="#br1" timeOffset="51587.5038">8845 3801 87,'0'0'29,"0"0"-2,18 17-4,3 7-5,-8 3-1,13 8-1,-3 2 0,9 8-3,-2-2-4,6 0-9,-1-3 0,-1-7 0,0-6 0,-6-5 0,-2-7 0,-7-6 0,0-7 0,-2-6 0,-17 4 0,24-26 0,-11 0 0,-4-6 0,1-11 0,3-5 0,-2-7 0,4-1 0,0 0 0,2 4 0,-2 5 0,0 6 0,-7 9 0,1 10 0,-9 22 0,0 0-11,0 0-19,0 0-7,-23 30-3,12-8-1,13 10-2,-2 0 1</inkml:trace>
  <inkml:trace contextRef="#ctx0" brushRef="#br1" timeOffset="51813.045">9524 4231 137,'0'0'40,"0"0"-5,0 0-17,22 21-3,-22-21-5,0 0-10,0 0 0,4-17 0,-4 17-25,0 0-14,-7-24-2,7 24-2,-6-30-1,6 30-3</inkml:trace>
  <inkml:trace contextRef="#ctx0" brushRef="#br1" timeOffset="52881.0798">8198 4940 67,'0'0'28,"-17"-7"0,17 27-9,-2 7 1,7 10-1,-5 2 1,12 14-2,-10-8-2,5 3-2,-3-8-8,3-3-6,1-9 0,-1-2 0,-3-9 0,-4-17 0,0 19 0,0-19 0,0 0 0,0 0 0,-15-30 0,9 5 0,1-8 0,-1-6 0,6-10 0,0-3 0,4-3 0,0 3 0,7 3 0,4 10 0,0 7 0,4 12 0,-2 14 0,1 13 0,1 16 0,-2 7 0,4 11 0,-1 6 0,3 3 0,3 1 0,0-4 0,-1-4 0,-1-8 0,0-5 0,-3-8 0,-4-7 0,-17-15 0,21 10 0,-21-10 0,9-23 0,-5-1 0,-4-10 0,2-9 0,-1-7 0,3-8 0,6-4 0,1 0 0,0 4 0,4 8 0,6 9 0,-1 11 0,-3 15 0,6 15 0,-3 17 0,-3 13 0,0 11 0,-6 11 0,4 8 0,-1 2 0,2-1 0,-4-4 0,-1-5 0,-4-9 0,7-6 0,-3-9 0,-2-7 0,-9-21 0,6 22-4,-6-22-28,0 0-7,0 0-1,0 0-1,5-20-1,3 1 0</inkml:trace>
  <inkml:trace contextRef="#ctx0" brushRef="#br1" timeOffset="53285.3344">9117 5230 112,'0'0'39,"18"2"-4,-18-2-18,36 2-2,-6-4-2,6 0-1,-2-5-2,7-1-8,-2-1-2,1-2 0,-9-4 0,-4-2 0,-10-2 0,-8 1 0,-15-1 0,-11 0 0,-11 2 0,-9 2 0,-4 6 0,-1 5 0,-10 6 0,1 7 0,4 5 0,10 4 0,9 8 0,5 4 0,12 0 0,0 4 0,22 0 0,11-3 0,10-1 0,8-3 0,12-9 0,8-3 0,4 2-12,2-11-13,3-1-7,-7-5-4,0-2-2,-8-1 0,1-3-1,-12 0 5</inkml:trace>
  <inkml:trace contextRef="#ctx0" brushRef="#br1" timeOffset="54139.9537">10135 4909 98,'0'0'26,"13"-23"-6,-13 23-18,29 13-14,-11 6-11,5 0-3,7 5-1,6 0 0,5 2-2</inkml:trace>
  <inkml:trace contextRef="#ctx0" brushRef="#br1" timeOffset="54014.8566">10229 5182 109,'0'28'40,"6"5"0,-14-1-19,12 7-4,-4-1-3,6-1-2,-12-11-10,8-3-2,-2-23 0,-6 21 0,6-21-6,0 0-22,-15-19-6,2-13-4,0-7-1,0-14-1,5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7:07.40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-11 231 118,'0'0'40,"-20"-2"0,20 2-17,45-4-21,13 2 0,28-3 0,27-1 0,31-1 0,30-1-1,37-5 0,27 0-1,26-4 0,23 0 1,21 0-1,11-1 0,3-1 0,1 2-1,-13 2 2,-14 0-2,-24 6 1,-28-1 0,-36 5 0,-30-1 0,-35 4 0,-32-1-23,-25 3-12,-24 3-4,-23-4-3,-14 4 1,-25-3-3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7:59.223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541 189 70,'0'0'35,"22"-6"-2,-22 6-9,15-19-6,-15 19-3,11-28-5,-9 11-4,-7-3-3,-3-3-1,-5 1 1,-8 1-1,-7 5 1,-7 4-1,-10 7 0,-8 12 0,-7 10 0,0 13 0,-2 11 0,6 8-1,3 7 1,14 2-1,9 0 0,11-4 0,15-5 1,10-10 0,9-11-1,11-7 1,12-12-1,1-9 0,6-9 1,0-8-1,0-8-1,-3-4 1,-5-7-1,-9-5-1,-7 2 2,-8-1-1,-7 5-1,-5 3 1,-2 8-1,-3 5 1,4 19-1,0 0 0,0 0 0,-13 34 0,16-4 1,1 7 0,4 4 0,3 2 0,4-2 1,2-1 0,2-7 0,5-7-1,4-5-4,-3-17-17,12-4-8,-5-15-7,4-2-2,-5-11-3,-1 2 0,-3-6 0</inkml:trace>
  <inkml:trace contextRef="#ctx0" brushRef="#br0" timeOffset="427.9249">766 110 83,'9'26'39,"-7"-1"-2,2 14-11,-4 0-7,7 8-1,-3-6-6,5 0-8,-3-5-2,2-4 0,-3-10 0,-5-22 0,11 17-1,-11-17 1,15-24-1,-9-1 0,3-8-1,1-7 1,5-5-1,5-3-1,5 1 1,3 4 0,4 6 0,4 10 0,-1 12-1,-1 14 0,-2 15 1,-6 11-1,-3 10 0,-7 8 1,-2 4-1,-3 4 1,-2-6 0,1-6 2,-1-9-2,0-10-5,8 1-16,-17-21-8,23 4-8,-23-4-3,32-21 0,-15 0-2,9 1 9</inkml:trace>
  <inkml:trace contextRef="#ctx0" brushRef="#br0" timeOffset="924.826">1760 69 114,'0'0'40,"-43"15"-4,11 11-13,-13 2-9,6 6-7,-1 1-4,4 3-1,10-1 0,6-3 1,12-2-2,12-8 1,-4-24 0,37 19-2,-10-21 0,5-11 0,1-10-2,5-7 1,-4-5 0,-3-10-1,-4-2 2,-3 4 0,-7 4 0,-4 7 0,-5 13 0,-8 19 1,0 0-2,-8 45 1,2 2 0,3 13 0,1 13-1,2 7 1,5 4 1,1 2-1,2-5 1,-5-3-1,-6-6 0,-9-7 1,-6-13-1,-9-7 1,-8-17 0,-8-13 0,-4-13 0,2-11 0,1-12 0,5-5-2,7-4-3,0-13-18,19 8-10,-4-7-8,17 9 0,2-3-2,15 4-1</inkml:trace>
  <inkml:trace contextRef="#ctx0" brushRef="#br0" timeOffset="1648.704">1976 348 79,'37'-10'30,"4"1"-7,3-10-15,1 1-2,3-7-1,-3 3 1,-7-8-2,-4 4 3,-14-4 0,-5 7-1,-16-1 1,-5 7 0,-17 4 0,-3 4 0,-13 5 0,-1 10-3,-5 1-1,4 10-1,4 9 0,1 8 0,6 5-1,7 8 1,12 0 0,9 5 1,12-3 0,8-1 0,9-10-1,8-7 0,7-10 0,3-12-1,1-11-2,3-13-3,0-5-8,-8-19-4,1-1-1,-9-14 0,1 2 1,-11-6 5,-5 3 11,-5 11 2,-7 2 7,-2 20 4,-8 5 1,4 17 1,-7 21-2,5 9-3,2 13-10,2 3 0,3 9 1,5 1 2,3 2-1,2-6-1,-2-9 0,0-4 0,-2-10 1,-11-29-1,10 18 1,-10-18-1,-2-26 0,-2-6 1,2-9-1,6-9 0,3-8 0,10 0-1,10-4 0,8 4 0,10 6 0,10 7 0,5 11 0,-4 4-22,6 17-12,-13 4-6,-8 10-3,-13 7 0,-11 1-2</inkml:trace>
  <inkml:trace contextRef="#ctx0" brushRef="#br0" timeOffset="4211.5624">197 1100 123,'-30'0'41,"2"7"-8,-11 1-10,11 12-6,-8-3-6,4 5-9,4 6-2,6 2 2,-1 0-2,8 6-1,4-2 1,5-3 0,6-3 0,9-3 0,6-7-1,10-6 0,1-5 1,6-3-1,4-4 2,-3 2-1,1 1 0,-2 5 0,-6 3 0,-9 6 0,-4 4 0,-13 1 0,-9 4-1,-10-1 1,-9-1 0,-4-4 0,-3-1 1,-5-6 0,5-3 1,3-7-1,9 1-14,4-10-10,19 6-8,-13-20-5,13 20-3,11-30-1,-11 30-2,32-36 14</inkml:trace>
  <inkml:trace contextRef="#ctx0" brushRef="#br0" timeOffset="4837.5176">274 1507 96,'27'-11'39,"6"0"-1,-3-12-10,10 5-16,-1-7-3,4 1 0,-11-4-4,-4 2-2,-7 2-3,-10 3 0,-11 4 0,0 17 1,-34-15-1,4 15 0,-3 8 1,-7 5-1,3 9 2,1 8-2,4 2 2,8 4 0,9 1 0,13 0 0,11-5 1,10 2-2,7-12-1,10-5 0,5-8 0,4-7 0,0-7 0,-3-7 0,-5-6 0,-1-12 0,-6-8 0,-4-6 0,-5-11 0,-5-1 0,-2-4 0,-3-1 0,-4-1 0,-3 11 0,-2 8 0,-4 12 0,0 12 0,2 19 0,0 0 0,-5 32 0,3 5 0,2 12 0,2 7 0,0 7 0,5 3 0,1 1 0,-1-7 0,2-4 0,1-5 0,1-12 0,-2-9 0,1-8 0,-10-22 0,0 0 0,26 19-16,-26-19-11,17-26-8,-11 2-3,7 1-1,-4-11-2,4 3 0</inkml:trace>
  <inkml:trace contextRef="#ctx0" brushRef="#br0" timeOffset="5695.6798">893 1414 113,'-9'-24'38,"9"24"1,13-36-7,11 30-13,10-1-11,7 3-4,14 4-3,5 2 0,7 6-17,-10-8-10,5 9-10,-15-4-2,-4 7-2,-13-7-2,-8 7 0</inkml:trace>
  <inkml:trace contextRef="#ctx0" brushRef="#br0" timeOffset="5521.1174">1360 1105 47,'19'-13'36,"2"8"-2,-21 5-3,35-21-5,-35 21-3,25-21-4,-25 21-2,7-22-4,-7 22-9,-15-24-3,-5 14 0,-5-1-2,-8 5 1,-7 5-1,1 2 1,-4 9-1,-1 8 1,3 11 0,6 8 0,6 8 1,13 7 0,10 6 0,8 6 0,7-2 0,8-3 0,2-3-1,3-3 0,-1-4 0,-6-10 0,-4-6 0,-7-1-7,-4-32-13,-6 34-8,6-34-7,-26 6-3,2-20 0,3 1-2,-11-11 1</inkml:trace>
  <inkml:trace contextRef="#ctx0" brushRef="#br0" timeOffset="5912.9451">1636 1403 160,'0'0'41,"25"-8"-7,-5 10-19,5 0-14,-5-4-18,16 10-11,-2-8-9,3 3-3,-3-6 0,2 3-3,-10-6 0</inkml:trace>
  <inkml:trace contextRef="#ctx0" brushRef="#br0" timeOffset="6369.7396">2212 944 120,'4'27'40,"3"21"-4,-9 3-15,10 14-6,-2 4-2,5 4-9,-4-2-2,6-5-2,-3-12 1,1-11-1,0-13 1,-3-11-1,-8-19 1,0 0-1,19-15 1,-16-11-1,3-6 0,2-4 0,1-3 0,4 0 0,2-1 0,6 7 0,5 8 0,2 9 0,2 10 0,2 12 0,-2 10 0,-4 7 0,-3 11 0,-3 3-1,-5 2 1,-7 2-1,-2-3 0,-3-8-1,3 0-17,-6-30-9,13 24-6,-13-24-5,30-7-1,-9-14-1,14-3 0</inkml:trace>
  <inkml:trace contextRef="#ctx0" brushRef="#br0" timeOffset="6941.7318">3049 1244 145,'-30'28'41,"-12"2"-5,11 13-15,-7-4-17,10 2-3,9-4 1,10-3-1,11-10 0,13-5-1,9-11 0,6-12 0,6-7 0,-1-8 0,3-5 0,-4-6 0,-8-2 0,-6 0 0,-8 4 1,-7 6 0,-5 22-1,-11-19 0,11 19 0,-19 17 0,14 5 1,8 4-1,9 4 0,8-2 0,12-1 0,4-7 0,9-9 0,2-7 0,0-9 0,-2-9-1,-6-6 1,-5-6 1,-10-6-1,-5-4 0,-8-7 0,-7-5 0,-6-7 0,-3 1 0,-1-2 0,-2 2 0,3 5 0,5 8 0,0 15 0,0 26 0,0 0 0,22 15 0,-10 26 0,-1 15 0,-2 8 0,1 9 0,-1 1 0,0 1-1,-1-6 1,-3-9 0,5-9-13,-8-21-12,7-6-10,-9-24-4,0 0-2,-2-17 1,-3-7-1</inkml:trace>
  <inkml:trace contextRef="#ctx0" brushRef="#br0" timeOffset="7157.0525">3264 1143 149,'-33'-6'40,"10"14"-4,3-10-14,20 2-19,0 0-2,35 13 0,6-13 0,14 0-1,7-2 1,3-4-1,12 4-18,-15-9-11,2 6-9,-19-3-1,-13 8-2,-32 0-1,17 6-1</inkml:trace>
  <inkml:trace contextRef="#ctx0" brushRef="#br0" timeOffset="9755.6105">3810 1232 128,'0'0'41,"0"0"0,0 0-14,21 23-18,-6 7-7,4 5 0,-2 5 0,3 3-2,1 0 1,-4-2-1,-2-6 0,-6 1 0,-3-14 0,-4-3 0,-2-19 1,-8 19-1,8-19 0,0 0 0,-17-32 0,17 0 1,6-5-1,5-6 0,8-6 0,2-1 0,5 1 0,4 4 0,2 8 0,-4 9 0,-4 9 0,-3 10 0,-1 14-11,-20-5-11,29 19-10,-29-19-7,24 35-2,-13-18-1,2 2 0,-13-19 17</inkml:trace>
  <inkml:trace contextRef="#ctx0" brushRef="#br0" timeOffset="10098.025">4324 1322 114,'25'2'40,"-8"2"0,-1-8-9,13 6-16,1-4-8,3 0-4,5-3-1,-1-3-1,-5-3 0,-4 0-1,-7-4 1,-8-2-1,-13 0 0,-4 0 0,-12 4 0,-9 2 0,-7 7 0,-1 4 0,-3 8 0,0 5 0,4 7 0,0 8 0,10 2 0,7 8 0,7 1 0,7 0 0,8-1 0,8-1 0,13-3-13,-2-12-12,14 1-11,-3-14-4,10-5-2,-2-10-1,8-3 0</inkml:trace>
  <inkml:trace contextRef="#ctx0" brushRef="#br0" timeOffset="10553.6633">5000 1223 123,'-42'19'41,"-3"11"-2,-3-4-9,14 13-15,2 0-12,8-1-2,14-4 0,10-6-1,10-6 0,12-7 0,10-8 0,2-12-1,3-10 1,1-8 1,-5-6 0,-4-11-1,-11-7 1,-3-7-1,-9-7 0,-6-3 0,-7 2 0,-3-1 0,1 3 0,-1 9 0,7 8 0,-1 11 0,4 32 0,0 0 0,0 0 0,21 43 0,-10 14 0,-6 10 0,3 10 0,-4 7 0,5 2 0,2-4 0,-1-11 0,5-11 0,0-13 0,2-15-7,13-4-19,-10-19-9,6-3-6,-7-10-1,6-2-2,-9-3 0</inkml:trace>
  <inkml:trace contextRef="#ctx0" brushRef="#br0" timeOffset="12696.6193">229 2289 61,'-2'-17'31,"2"17"1,-15-35-7,15 35-3,-37-39-2,16 26-2,-11-8-2,2 13-2,-5 1-5,-3 9-5,4 7-2,1 12-1,3 9-1,1 7 0,7 4 0,5 4 0,6 0 0,5-2 0,4-5 0,8-7 0,1-6 0,-7-25 0,25 24 0,-8-26 0,1-7 0,1-8 0,2-9 0,1-10 0,3-3 0,1-6 0,0 0 0,1 8 0,-5 9 0,-3 11 0,-2 17 0,-4 17 0,-6 14 0,1 16 0,-6 9 0,-2 6 0,3 3 0,-3 5 0,-1 1 0,-3 0 0,-4-4 0,-5 2 0,-6-3 0,-3-10 0,-12-4 0,0-7 0,-5-15 0,0-5 0,1-14 0,1-8 0,5-12 0,7-2 0,5-6 0,7-4 0,13 3-8,-2-14-20,15 11-9,2-9-4,9 10-2,1-4 0,8 7 0</inkml:trace>
  <inkml:trace contextRef="#ctx0" brushRef="#br0" timeOffset="13085.7958">452 2302 144,'-5'19'42,"3"17"-2,-9-3-15,11 10-22,3 0-2,3-2-1,5-7 0,6-6 0,6-11 0,1-9 0,6-12 0,-2-7 0,2-12 0,-2-9 0,-1-7 0,-5-6 0,-3 0 0,-6 0 0,-4 2 0,-7 6 0,-5 5 0,-3 8 0,6 24 0,-13-23 0,13 23-10,0 0-17,-4 23-11,4-23-1,19 28-3,-19-28 1,32 28-2</inkml:trace>
  <inkml:trace contextRef="#ctx0" brushRef="#br0" timeOffset="13335.7678">968 2256 128,'21'33'40,"-6"-5"0,-13-1-17,9 12-14,-7-6-1,5 3-3,-5-2-3,0-4-2,0-8 0,-4-5 0,0-17-14,0 0-9,0 0-8,-8-19-4,10-5-5,-8-14 0,8-3 1,-2-9 7</inkml:trace>
  <inkml:trace contextRef="#ctx0" brushRef="#br0" timeOffset="13477.9204">1126 2029 140,'0'0'39,"17"-9"-6,-17 9-11,20 17-19,-20-17-19,25 18-15,-25-18-7,26 21-1,-26-21-2,28 11-1</inkml:trace>
  <inkml:trace contextRef="#ctx0" brushRef="#br0" timeOffset="13744.3708">1497 1954 120,'0'47'40,"2"19"0,-7-6-12,6 12-13,-1-4-9,4-3-4,2-9-1,3-5 0,2-12 0,1-11-2,3-7-2,-15-21-13,30 2-9,-17-19-8,4-2-6,-4-16 0,6 1-1,-6-15-1</inkml:trace>
  <inkml:trace contextRef="#ctx0" brushRef="#br0" timeOffset="14206.504">1773 2127 157,'0'0'40,"0"0"-7,0 0-15,28-2-16,10 4 0,14-1-2,8-2 0,12-1 0,3 0 0,-4-2 0,-4-3-13,-5 8-13,-22-2-11,-10 4-4,-30-3-1,0 0-1,2 23-2</inkml:trace>
  <inkml:trace contextRef="#ctx0" brushRef="#br0" timeOffset="14004.5907">1925 1842 117,'8'28'41,"1"19"-2,-11 2-13,8 16-12,-6 4-5,7 6-4,-1 0-3,-1-2-1,3-8 0,-1-5-1,-1-9 0,-2-12 0,3-9-2,-5-13-12,-2-17-10,0 0-8,0 0-6,11-21-2,-7-3-1,-9-13 0,-3-3 19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6:35.378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9948 5217 53,'9'-20'21,"-3"3"1,-6 17 0,-13-26 3,13 26-2,-49-2-6,17 15 1,-13-2 1,6 10-1,-6-3-3,11 9-13,4-3-2,9 0 0,12 2 0,7-5 0,13-4 0,12-2 0,7-4 0,9-5 0,2-6 0,2-6 0,-1-7 0,-5-10 0,-1-8 0,-4-7 0,-12-9 0,-6-9 0,-9-9 0,-7-8 0,0-6 0,-1 8 0,-7 4 0,-3 5 0,4 14 0,3 12 0,2 17 0,4 19 0,-7 26 0,3 12 0,0 14 0,2 10 0,-1 7 0,1 8 0,2 1 0,2-1 0,3-9 0,5-7 0,-1-8 0,-1-5 0,5-8 0,-8-9 0,5-6 0,-5-9 0,5 1-15,-10-17-19,0 0-5,0 0-1,4-31-1,5-1 0</inkml:trace>
  <inkml:trace contextRef="#ctx0" brushRef="#br0" timeOffset="812.2645">10863 5120 76,'0'0'38,"-41"-23"0,7 27-8,-17-4-11,8 13-1,-7-1-1,7 8-4,-1 1-7,11 7-6,1 0 0,11 4 0,17-1 0,12-1 0,9 0 0,5-5 0,8-5 0,6-9 0,1-5 0,7-8 0,-3-9 0,-6-8 0,-6-9 0,-7-6 0,-5-5 0,-8 0 0,-1 0 0,-8 3 0,-4 6 0,2 11 0,2 19 0,0 0 0,0 0 0,6 36 0,5-2 0,2 7 0,6 4 0,4 1 0,3-1 0,2-5 0,4-3 0,0-5 0,1-8 0,5-9-7,5 0-20,-7-9-11,5-10-2,-2-7-2,-1-8-1,5-7-2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7:02.61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9226 6987 54,'0'0'40,"-36"-4"-5,8 4-8,-2 7-5,-8-5-4,8 10-1,-13-7-5,6 3-6,-5 3-5,7 2-1,1-2 1,9 0-2,-1 1 2,7 1-1,19-13 0,-28 30 0,17-13-1,4 5 2,-5 8-1,3 5 0,-2 12 0,-1 11 1,1 2-1,0 4 1,-2 3-1,0 2 1,-2 0 0,-2-1-1,2-7-1,0-8 1,2-5-1,3-6 0,3-9 1,9-8-1,-2-25 0,35 11 2,-1-22 2,11-4-3,11-10 3,6-3-2,8-4 1,-3 3-1,1 6-14,-12-1-10,-5 7-4,-16-2-6,-10 6-3,-25 13-5,7-20 1,-7 20 11</inkml:trace>
  <inkml:trace contextRef="#ctx0" brushRef="#br0" timeOffset="217.3354">8618 7677 91,'-28'0'39,"7"-2"-3,21 2-10,0 0-10,2-28-5,28 13-1,15-11-5,15-2-3,13-4 0,8-2-5,9 4-16,-6-1-5,2 4-8,-12 7-5,-12 3-2,-17 10-1,-19 1 0</inkml:trace>
  <inkml:trace contextRef="#ctx0" brushRef="#br0" timeOffset="684.0834">9467 7376 116,'-3'45'39,"-3"7"-7,-5-1-14,3 8-5,4-4-2,4-5-6,-3-11-4,6-9 1,1-11 0,-4-19-2,19-5 1,-6-18-1,0-12 1,8-12-2,0-9 1,3-2 0,2-2-1,0 6 1,-1 7 0,1 13 1,-3 10-1,-1 18 0,1 12 0,-6 14 1,1 12-1,-1 7 1,2 10-1,0 2 1,-6 1-1,0-2 1,-4-5-1,3-7 1,-9-12-1,-1-7-4,-2-19-17,0 0-8,0 0-6,15-23-3,-5 3-2,-3-5 0,4-3 3</inkml:trace>
  <inkml:trace contextRef="#ctx0" brushRef="#br0" timeOffset="1756.6601">9963 7606 116,'5'-19'39,"16"-1"-2,18-5-9,21 1-16,10-2-11,10 0-1,7 1 1,3 5-1,-4 5 0,-9 7 0,-15 6 0,-13 8 1,-18 11-1,-12 9 0,-13 8 1,-8 3-1,-9 4 1,-1 2-1,-1-3 1,6-1 0,5-9-1,8-8 1,-6-22-1,37 15 0,-7-22 0,8-10 0,3-7 0,0-10-1,-3-5 1,-6-3 0,-12 1 0,-14 2-1,-14 7 0,-14 2 1,-10 10-1,-6 7 1,-3 3 0,4 5-1,5 1 2,9 0 0,23 4-1,0 0 1,0 0 0,45-24 0,-2 16 0,4 3 0,10 1-1,-3 6-1,0 7 1,-5 12 0,-4 7-1,-7 6 1,-10 9-1,-4 1 1,-7 5 0,-2-2 0,-4-6 0,-1-7 1,-1-10 0,-1-3 0,-8-21 0,0 0-1,18-10 1,-12-12 0,0-12-1,1-3 0,3-4 0,1-4 0,2 0 0,4 4 0,2 3 0,-1 6 0,5 10 0,1 1 0,-1 12-4,-1-2-15,4 13-8,-7 0-6,2 3-5,-4 3-1,-17-8-1,22 24 0</inkml:trace>
  <inkml:trace contextRef="#ctx0" brushRef="#br0" timeOffset="1076.6018">10615 7047 48,'-13'-25'35,"-9"10"-3,-8 6-4,-4 16 0,-7 3-2,5 16-6,-5 4-6,11 13-9,5 6-4,10 5-1,2 6 1,8 1-1,7 5 0,-2-4 1,3 1-1,-3-3 1,-5-6-1,1-3 0,-2-10 1,1-7-1,-3-6-19,8-28-6,-22 22-6,22-22-6,-27-7-1,27 7-2,-33-34 1</inkml:trace>
  <inkml:trace contextRef="#ctx0" brushRef="#br0" timeOffset="2952.2381">12039 7322 76,'-22'5'38,"-3"6"-6,-8 3-5,1 8-6,-6 0-5,10 8-1,0 2-8,7 0-4,10 3-2,13-3 0,9-4 0,8-1 0,11-9-1,4-5 0,7-7-1,2-6 0,2-8-1,-2-8-8,2-1-6,-5-11-4,3 3 1,-8-8 1,3 5 4,-10-2 7,0 4 6,-2 5 9,-11 0 7,6 14 3,-21 7 1,36-17-2,-36 17-3,37-11-7,-14 2-5,3 1-1,2-5 0,-2 0-1,-1-2 0,-6 0 0,-19 15 0,16-24 0,-16 24-1,-18-12 0,-1 14 0,-4 6 0,-5 5 1,0 4 0,-2 7 0,4 4 1,7 4 0,6 3 1,7-3 0,8 0-1,4-4 1,9-2-1,6-3 0,5-8 0,0-6-1,4-7 0,-2-4 0,2-6 0,0-3 0,-2-7-1,2-9 1,-1-3 0,1-3 0,-2-1 0,2-1 0,-4 3 0,0 4 0,-7 9 0,-19 19 0,22-11 0,-22 11-1,12 26 2,-10 4-2,-2 7 1,-4 8 0,6 2 0,1 0 0,1-2 0,0-4 1,0-6-1,1-8 1,1-11 0,-6-16-1,0 0 1,24-11-1,-14-13 0,3-10 0,4-5 0,-2-4 1,4-2-2,1 0 1,-1 6 0,2 9 0,-3 7 0,-18 23 0,30-9-1,-30 9 0,17 28 1,-9 4 0,-3 0-1,-1 3 1,4 1 0,-3-3 0,1-3 0,0-3 1,1-9-1,-7-18 1,0 0 0,21 8 0,-21-8-1,18-38 1,-3 10-1,6-9 1,3-4-1,3 1 0,1 1 0,6 7 0,-4 6 0,-4 13-1,-4 6 1,-3 14-1,-6 12 0,-1 9 0,-7 7 0,1 1 0,-2 3 1,-1 0-1,-1-1 2,2-6-1,0-8 0,1-7 1,-5-17-1,13 19-10,-13-19-13,0 0-9,15-32-4,-9 15-2,-2-6-1,-2 3 0</inkml:trace>
  <inkml:trace contextRef="#ctx0" brushRef="#br0" timeOffset="3660.3159">13589 7496 151,'20'-12'38,"1"5"-7,11-1-21,5-3-9,1-4 0,5-2-1,-2-1 1,-7-1-1,-4 0 0,-13 1 1,-17 18-1,7-27-1,-7 27 1,-28-13 0,6 15 0,-6 2 0,-2 7-1,2 6 1,3 9 0,1 2 0,9 6 2,3 1-2,5 1 2,9-2-1,3-3 0,7-4-1,7-7 2,3-9-2,2-5 1,6-14-1,2-5 0,0-9 0,4-4 1,-6-10-1,2 1 0,-2-1 0,-4 2 0,-5 10 0,-6 5 0,-15 19 0,18-11 0,-18 11 0,8 30 0,-4-2-1,1 4 1,-1 0 0,4 1 0,-1 5 0,-1-8 0,-1-4 0,1-5 1,-6-21 0,0 0-1,0 0 0,19 0 1,-12-19-1,6-9 0,2-6 0,4-3 0,2-1 0,3 3 0,4 3 0,2 8-1,4 7 1,4 9 0,-3 10 1,5 4-1,-3 9 0,-1 0 1,-1 5-1,-1-1 0,-6 0 0,-1-2 0,-9-4 0,1-2 0,-19-11 0,23-4-13,-23 4-10,16-28-7,-8 2-7,-4-10-1,5-9-2,-7-5 1,5-6 15</inkml:trace>
  <inkml:trace contextRef="#ctx0" brushRef="#br0" timeOffset="4027.3465">14643 7275 160,'0'0'38,"32"2"-4,-4 0-31,17-2-3,9 3 0,6-3-16,8 4-10,-4-4-9,0 2-4,-10 0 0,-11 2-1,-11 1 1</inkml:trace>
  <inkml:trace contextRef="#ctx0" brushRef="#br0" timeOffset="3862.5452">14834 6953 142,'10'26'37,"-3"15"-4,-9 6-13,10 13-16,-3 6-3,1 3-2,0 0 2,-3 0-1,-3-7 0,-1-6 0,-1-9-1,-6-15-12,6-3-11,2-29-9,-20 17-4,20-17-1,-28-26 0,11-4-1</inkml:trace>
  <inkml:trace contextRef="#ctx0" brushRef="#br0" timeOffset="14101.8677">11844 9200 130,'4'26'37,"0"6"-6,-6-1-15,5 5-5,-1-2-9,0-6 0,-4-4-2,2-24-1,6 22-14,-6-22-7,-2-20-6,0-4-6,4-10-3,0-7-1,0-6 0</inkml:trace>
  <inkml:trace contextRef="#ctx0" brushRef="#br0" timeOffset="14236.838">11891 8958 127,'19'-17'36,"-19"17"-6,20 2-13,-20-2-26,29 19-13,-29-19-9,18 30-5,-10-11 0,-4-2-2,-4-17 1</inkml:trace>
  <inkml:trace contextRef="#ctx0" brushRef="#br0" timeOffset="14827.2925">12103 9115 129,'9'25'39,"3"5"-5,-10 0-18,7 3-9,-2 1-5,1-4-1,-4-4 0,-1-5 0,-3-21-2,4 18 1,-4-18-1,0 0 0,10-33-1,-3 8 1,4-5 0,2 1 0,4-5 0,4 4 0,1 2 1,5 9 0,-5 6 1,1 9 0,-6 10 1,-4 13-1,-4 7 1,-1 7 0,-5 7 0,-3 1-1,0 2 0,0-8 0,2-3-1,2-11-1,-4-21 0,0 0 0,0 0 0,24-24 0,-14-6 0,7-4-1,1-7 2,1 0-1,4-1 1,3 9 0,-2 5 0,1 11 0,-3 6 1,1 11 0,-6 7 0,-1 14 1,-2 5-1,-3 6 1,-4 3-1,1 1-1,-2-3 1,-1-1-1,-1-7 0,-2-7 0,-2-18-1,0 0-15,0 0-8,0 0-7,5-30-5,-3 4-3,2-4 0,0 0 1</inkml:trace>
  <inkml:trace contextRef="#ctx0" brushRef="#br0" timeOffset="15000.665">12775 9177 127,'9'17'38,"0"4"-5,-3 1-13,7 2-14,-2 4-4,-3-3 0,-3-1-1,-5-3 0,2-3-18,-2-18-7,0 0-8,-20-11-4,7-11-2,1-8-1,3-10 0</inkml:trace>
  <inkml:trace contextRef="#ctx0" brushRef="#br0" timeOffset="15142.32">12863 8958 133,'17'2'38,"-17"-2"-8,30 10-20,-13 3-29,-17-13-10,26 22-7,-26-22-1,17 19 0,-17-19-1</inkml:trace>
  <inkml:trace contextRef="#ctx0" brushRef="#br0" timeOffset="15519.1978">13069 9102 135,'11'28'39,"2"6"-2,-7-2-21,5 3-14,-1-1-1,-1-4 0,-5-4 0,0-5 0,-4-21-2,0 0 0,0 0 0,0 0-1,3-28 0,1 0 0,9-4 0,6-4 0,5 3 1,5 1 0,1 6 1,3 11 0,-5 7 2,-1 8 0,-5 10-1,-5 8 1,-6 7 0,-7 5 0,2-1-1,-8 1 0,0 0 0,-2-4-1,-3-3 0,7-23-14,-2 26-12,2-26-8,0 0-3,0 0-2,32-22 0,-12 3-1</inkml:trace>
  <inkml:trace contextRef="#ctx0" brushRef="#br0" timeOffset="16127.4308">13733 9125 76,'0'0'38,"0"0"-6,-22-2-8,3 17-4,-11 2-3,2 9-3,-6 4-10,4 0-2,4 2 0,13-3-2,7-2 0,10-10 0,-4-17-1,37 7 0,-7-16 0,6-10-1,-1-4 1,-5-3 0,1-4 1,-9 0 0,-7 4 1,-7 6 0,-8 20 0,-6-21 0,6 21 1,-17 11 0,10 8-1,7 5 0,5 4-1,10 0 0,8 1-1,5-5 1,9-7 0,3-8-2,5-7 2,-2-10-1,-4-8 1,-1-9 0,-6-5 0,-6-3-1,-9-10 2,-2-4-1,-10-4 0,-3-1-1,-2 2 2,0 1-1,-3 4 0,-1 9 1,2 10-1,2 26 2,2-17-1,-2 17 1,7 36-2,-3 3 1,0 6 0,1 9 0,-1 4-1,-2 2 0,-2 0 0,0-2-1,-4-6 2,2-10-2,2-5-19,-5-16-10,5-21-6,0 0-3,-21 5 0,14-24-1,-3-9 9</inkml:trace>
  <inkml:trace contextRef="#ctx0" brushRef="#br0" timeOffset="16427.4496">14058 9069 125,'13'-23'39,"-13"23"-1,28-11-14,-2 7-22,6 2-1,9 1-1,6-3 0,2 2 1,-2 2-1,-4-2-1,-5 6 2,-7 1-1,-6 7 0,-10 4 1,-11 9 0,-4 3 0,-4 5-1,4 5 1,-4-1 0,6-3-1,-6 0 1,6-8-1,0-4 0,-2-22 0,0 0-1,0 0-19,0 0-10,-8-35-7,3 3-2,-6-7-1,-1-10 0</inkml:trace>
  <inkml:trace contextRef="#ctx0" brushRef="#br0" timeOffset="16562.0301">14422 8831 72,'18'-5'29,"12"8"-10,0 7-16,0-3-21,4 6-6,2-3-4,-6 4-2,-4-6 8</inkml:trace>
  <inkml:trace contextRef="#ctx0" brushRef="#br0" timeOffset="17131.6289">14680 9020 125,'-15'30'38,"0"0"-3,10 7-10,-1-5-21,14-4-4,5-2 0,11-9 0,6-6-1,6-3 0,-1-10 1,3-9 0,-6-4-1,-4-6 1,-7-3 1,-12-2-1,-11-2 1,-17 2-1,-9 1 2,-7 5-1,-5 3 1,-3 6-1,7 5-1,8 2 1,11 6-2,17-2 1,0 0 0,36 11-1,0-3 0,5 3 1,4 2 0,2 6 1,-6 3 0,-1 6 0,-10 2 0,-8 6 0,-3-4 0,-6-4 0,-6-4-1,1-7 0,-8-17 0,0 0-1,0 0 1,13-25-1,-9-4 1,3-5-1,3-5 1,-1-1-1,8 1 2,2 9-1,1 10 0,3 8 0,1 12 1,1 10 0,1 10-1,0 6 1,-3 10 0,-5 1 0,-1 1-1,-3-3 1,-9-1-1,-1-6 0,-6-4-1,2-24-16,-7 23-17,7-23-6,0 0-1,-12-23-2,10-1-1</inkml:trace>
  <inkml:trace contextRef="#ctx0" brushRef="#br0" timeOffset="12474.7329">9758 9226 17,'-19'0'14,"-1"2"4,-7-2 6,-3 9 2,-11 2 0,2 10 0,-12 5-1,4 8-5,0-1-5,2 9-5,12 1-7,8-4-3,12-4-1,9-7-1,23-7-2,9-10 3,13-7-1,10-13 0,4-12 0,1-9 0,0-7 1,-3-10-1,-12-7 1,-11-8 0,-8 0 0,-8-3 0,-11-1 1,-3 5-1,-3 3 1,-5 5 1,-1 10-1,3 9 2,0 12-1,6 22 3,0 0-3,0 0 1,-15 39 0,8 6 0,1 8 0,2 10-1,-1 8 1,3 4-2,4-4 2,0-2 0,5-5-1,3-12-1,7-9-1,1-11 0,9-13-12,-5-12-7,10-3-8,-4-11-8,2-6-1,2-4 0,-6-8 0</inkml:trace>
  <inkml:trace contextRef="#ctx0" brushRef="#br0" timeOffset="12697.5627">10161 9256 110,'4'30'38,"-2"1"-1,-2-1-17,6 2-16,3-2-2,2-6 0,-3-5-4,-8-19-12,17 13-6,-17-13-5,15-20-5,-12-3-3,-3-10-3,0-9 1,-1-3 18</inkml:trace>
  <inkml:trace contextRef="#ctx0" brushRef="#br0" timeOffset="12817.8218">10218 9037 81,'2'-23'23,"-2"23"-10,0 0-11,22 8-14,-3 1-12,-2 1-3,7 5-1,-5-6 1</inkml:trace>
  <inkml:trace contextRef="#ctx0" brushRef="#br0" timeOffset="13242.3774">10779 9084 90,'-19'-13'37,"-2"9"-3,-3 9-12,-12-3-9,4 8-3,-3-1-2,1 4-5,2 4-2,8 0-1,7 3 0,9-1-1,10 2 0,11-5 0,10 3 0,1-6 1,10 4-1,2 2 1,-1-2 0,-3 1 1,-6 1 2,-9 0-1,-15-1 0,-6 3 0,-14 0 0,-11-5 0,-6 1 0,-6 0-1,-3-4 0,5 2-1,7-2 0,4-5-5,28-8-13,-17 5-8,17-5-8,24-16-3,6-1-2,6-6-1,11-5 9</inkml:trace>
  <inkml:trace contextRef="#ctx0" brushRef="#br0" timeOffset="13878.7827">11240 9104 77,'0'0'38,"0"0"-8,0 0-11,-36-2-2,5 12 0,-5 7-1,-7 1-9,1 3-5,1 5 0,7 2 0,3 0-1,12 0 0,8-2-1,11-1 0,13-3-1,7-3-1,20-10 0,5-7 1,7-6-2,-1-7 2,0-6 0,-3-5 0,-5-4 0,-5-4 1,-15 2 0,-8 1 1,-8 3 0,-3 7 1,-4 17 0,-8-22-1,8 22 1,0 0 0,0 0-1,-5 32 0,7-8 0,1 8 0,3 3 0,-2 5 0,-1-3 0,1 2-1,-4-5 1,0-6 0,-2-7-2,2-21 0,0 0 0,0 0 0,-3-17-1,4-11 0,7-6 1,-1-5-1,8-2 1,2-1 0,4-1 1,7 6-1,6 3 1,0 8 0,-1 6 0,1 6 0,-4 5 0,-4 7-2,1 8-12,-27-6-6,22 24-6,-22-24-5,0 32-5,-2-15-1,2-17-1,-5 30 21</inkml:trace>
  <inkml:trace contextRef="#ctx0" brushRef="#br0" timeOffset="19407.5943">10387 10054 49,'0'0'39,"0"0"-11,-2 29-3,5 6-2,-3 2-1,6 12-3,-6 0-4,8 1-8,-1 1-9,-5-4 5,2-10-2,-2-7 1,1-10-1,-3-20 0,0 0 0,0 0 0,0 0-1,-3-28-1,1-3 1,4-12-1,-1-4 1,5-4 0,5-1 1,6-2-1,8 3 0,6 3 0,7 6 0,3 11 0,6 6 0,0 8 0,-4 10 0,-5 7-1,-3 11-10,-16 0-10,0 4-10,-13 2-3,-3 2-1,-10-2-1,7-17-1</inkml:trace>
  <inkml:trace contextRef="#ctx0" brushRef="#br0" timeOffset="19814.4648">10814 10242 128,'28'0'36,"-3"-4"-7,-1-9-15,10 1-6,3-8 0,1 3-4,-2-4-3,-6 1-1,-8-1 0,-7 4 0,-15 17 0,0-28-1,0 28 1,-34-11 0,2 15 1,-1 5 0,-5 4 0,-1 10 0,1 7 1,6 9 0,6 0-1,7 2 0,12 2 0,7-1 0,11-5-1,12-3 1,7-12-1,5-7-1,10-6-7,-5-12-8,8-1-7,-6-9-5,-3-4-5,-7-3-3,-4-3 0,-7-1-1,-8-6 16</inkml:trace>
  <inkml:trace contextRef="#ctx0" brushRef="#br0" timeOffset="20347.4164">11259 10064 101,'0'0'33,"20"33"-3,-18-3-4,8 12-7,-5 1-6,5 5-6,-5 3-4,3-3-1,1-5-1,1-7-1,-1-10 1,-9-26 0,23 19-1,-23-19 1,30-21-1,-14-5 0,1-9 1,2-9 0,-4-4-1,4-1 0,-4-3 0,2 1-1,-4 5 1,0 6 0,-4 12 0,1 11 0,-10 17 0,18-3 1,-6 19-1,-3 14 0,2 10 1,4 6 0,2 3-1,0 2 1,2-5-1,3-3 1,-1-9 0,0-10-1,-3-11 0,1-9 1,-19-4-1,30-24 1,-17-4-1,-3-10 1,-3-1-1,3-4 1,-1-2-1,-1 4 0,1 2 0,-2 5 0,5 8 0,3 5 0,5 12-18,-20 9-4,36-11-8,-15 13-3,5 5-2,-4 1-1,6 3 0,-3 2 2</inkml:trace>
  <inkml:trace contextRef="#ctx0" brushRef="#br0" timeOffset="20774.6328">12261 10038 89,'0'0'30,"0"0"-1,0 0-3,-21-4-3,21 4-4,-41 30-7,14-6-7,1 6-3,2 4 0,5 3 0,4 2-1,7-1 1,10-5-1,8-3 0,5-9-1,5-8 0,7-11 1,3-8-1,0-9 1,2-7-2,-6-6 1,-4-8 1,-1 1-1,-6-3 0,-6 5 0,-3 1-1,-6 6 1,-4 5 0,4 21 0,0 0 0,0 0 0,0 0 0,-2 34 0,8-2 1,0 3-1,1 4 0,2 3 1,-1-3-1,-1-4 1,-1-3-1,0-15-4,-6-17-15,0 0-6,24 4-7,-18-29-4,1-4-1,1-13-1,3-1 0</inkml:trace>
  <inkml:trace contextRef="#ctx0" brushRef="#br0" timeOffset="21847.727">12534 10010 101,'0'0'36,"19"22"-4,-9 8-4,-7 4-9,7 12-6,-7 3-10,5 2 0,-2-3-1,-1-3-1,-1-8 0,2-10 0,-6-27 0,0 0 1,20-4-2,-12-22 1,3-12 0,0-5 0,2-2 0,4 0-1,4 2 1,1 4-1,5 7 0,3 10 0,0 5 0,2 10 0,1 3 0,1 4-4,2 9-10,-6-3-5,2 9-2,-8-8-2,6 5-1,-9-11-1,5 3 1,-7-9 4,-1-5 11,-18 10 7,30-28 8,-30 28 9,19-32 6,-19 32 1,2-24 0,-2 24 0,-17-7-1,17 7-2,-39 16-5,16 5-8,-3 3-4,0 10 0,1 3 0,5 6-1,5-2 1,9 1 0,6-9-1,8-5 1,7-5-1,7-14 0,4-9 0,4-13 0,0-9-1,0-10 0,-1-6 0,-1-6 0,-4-7 1,-3-3-2,-4 1 1,-8-1 0,-1 4 0,-3 7 1,1 11-1,-6 9-1,0 23 1,0 0 0,0 0-1,-4 43 1,2-3 0,2 8-2,-2 5 2,2 5 1,0 2-1,4-6 1,-4 0 0,6-7 0,-3-8 0,7-11-1,3-5-6,-13-23-9,34 1-7,-12-21-3,14-3-2,-4-14-1,17 0-1,-4-8 2,9-2 7,-2 2 10,1-2 12,-6 14 15,-11-3 6,-3 14 1,-16 3 0,-17 19 1,8-19-2,-8 19-1,-32 10-4,7 1-13,-1 2-4,-4 4 1,0 0-1,6 5 0,3-1 0,8 1 1,7 0-1,10 1 1,4 1 0,8 4 0,-1-2-1,2 3 1,-2-3-1,-1 0-1,-11-2 0,-6-7 1,3-17-1,-36 24 0,8-18 0,-4-4 1,-4 0 0,-1-6-1,3 0 1,2 1-17,10 4-12,-1 1-8,23-2-1,-26 17-3,26-17 0,-17 30-2</inkml:trace>
  <inkml:trace contextRef="#ctx0" brushRef="#br0" timeOffset="24815.3301">12317 11100 146,'5'24'37,"-6"14"-4,2 20-15,-4 2-15,1 9-1,2 4 1,2 0-1,0-11 0,5-8 0,1-15 0,1-11-1,0-11 0,-9-17 1,21-4-2,-12-13 0,3-9 0,-3-6 1,2-7-1,4-8 0,6 4 0,1 0 0,7 10 0,-5 5 0,2 14 0,-1 11 0,-1 16 0,-5 9 0,-6 8 0,-2 6 0,-5 1 0,-1-1 0,3-6 0,-4-6 0,1-7 0,-5-17-5,17 17-17,-17-17-8,21-14-7,-10-2-1,6-3-2,-2-9 2,2 2-1</inkml:trace>
  <inkml:trace contextRef="#ctx0" brushRef="#br0" timeOffset="25353.017">12853 11354 135,'13'34'37,"-13"0"1,-5 0-13,9 9-18,-3-4-5,3 4 0,2-11-1,-1-6 0,3-7 0,-8-19-1,17 13 1,-17-13 0,13-25-1,-5 1 2,3-8-2,0-3 2,4-8-2,4-2 0,3 4 0,3 3 0,1 6 0,-2 14 0,-3 14 0,-2 17 0,-4 11 0,-6 6 0,-3 11 0,-3 4 0,-3-2 0,2-3 0,0-9 0,2-6 0,-4-25 0,13 24 0,-13-24 0,0 0 0,19-22 0,-12-1 0,3-3 0,1-8 0,2-1-1,4-3 2,2 5-1,5 5 0,1 5 0,-1 14 0,-5 11 0,-2 15 0,-4 9 0,-6 7 0,-5 7 0,-2 1 0,-2-4 0,2-3 0,4-8 0,-4-26-3,17 28-20,-17-28-11,19-4-4,-19 4-1,28-24-1,-13 5-1</inkml:trace>
  <inkml:trace contextRef="#ctx0" brushRef="#br0" timeOffset="25696.4149">13622 11459 155,'29'2'39,"-29"-2"-1,43-4-22,-11-3-14,3-2-1,1-6 1,1 0-1,-7-2 0,-3 0-1,-9-2 0,-18 19 0,2-28 0,-2 28 0,-37-11-1,7 15 1,-6 9-1,-3 5 1,1 9-1,4 3 2,1 1 0,12 3 0,6-2-1,11-2 0,12-4 0,9-7 0,7-6 0,8-8 0,6 1-10,-8-12-13,9 3-9,-5-10-3,-6-1-3,-6-8 0,-3 1 0,-4-7 0</inkml:trace>
  <inkml:trace contextRef="#ctx0" brushRef="#br0" timeOffset="26048.7379">14013 11341 126,'28'19'37,"-21"11"-2,-3 0-9,0 9-9,-4 1-14,2 1-3,-4-6 1,0-1 0,-4-10 1,3-5-1,3-19 1,0 0-2,0 0 1,0 0 1,0-39-1,9 7-1,6-7 0,2-3 0,5-1 0,1 2 0,7 9 0,0 6 0,-6 15 0,-1 15 0,-1 13 0,-3 9 0,0 7 0,-4 7 0,-2-1 0,0 0 0,0-11 0,2-7 0,2-6-8,-17-15-18,28 2-9,-28-2-3,28-23-2,-18-8 1,3 1 0</inkml:trace>
  <inkml:trace contextRef="#ctx0" brushRef="#br0" timeOffset="26475.4715">14455 11089 173,'10'-26'39,"-10"26"-6,33-8-28,3 4-3,13-1 0,11-1-1,4 1-1,-1 1 0,5-4 0,-4 5 0,-4 6-20,-15-4-17,-15 4-2,-30-3-2,0 0 0,0 0-2</inkml:trace>
  <inkml:trace contextRef="#ctx0" brushRef="#br0" timeOffset="26277.5161">14583 10956 146,'19'37'38,"-14"8"-3,-5 8-15,8 14-14,-1 6-3,3 2-1,-3-6 0,1-2-1,-3-9 0,1-13-1,3-7-18,-11-21-12,2-17-6,0 0-3,-20 1 0,3-19 0,-2-7 0</inkml:trace>
  <inkml:trace contextRef="#ctx0" brushRef="#br0" timeOffset="22872.6438">9854 11570 79,'0'44'34,"-10"7"0,5 18-6,-6 0-6,5 12-7,-7-8-3,9-2-5,0-13-4,1-11-1,1-12-1,2-14 1,0-21-1,0 0 0,11-21 1,-4-11-1,1-9 0,-1-7 0,3-12 0,-3-4-1,3-1 0,1-1-1,-2 3 1,4 1 2,6 2-2,4 8 1,7 7 0,2 13 1,3 10 0,1 12-1,-2 16-1,-4 12 0,-8 12 0,-9 12 0,-11 6 0,-9 3-1,-12 3 1,-9-7-1,-8-10 2,-1-1-1,-3-12 1,6-7-1,-1-12 0,7-8 0,9-9 0,8-4 0,11-3-1,0-7-21,17 5-8,-2-3-8,11 7-1,0-2 1,2 6-1,4-2-1</inkml:trace>
  <inkml:trace contextRef="#ctx0" brushRef="#br0" timeOffset="23300.6628">10402 11487 136,'0'0'37,"7"38"-5,-9-12-13,4 9-14,0 3-1,2 1-2,1-5 2,5-1-2,-1-8 0,4-8 0,-13-17 0,26 11 0,-7-21-1,0-8-1,2-10 0,1-6 0,1-7 1,1-6 0,0 0 0,-3-3 0,-4 9-1,-4 9 1,-4 13-1,-9 19 0,0 0 0,10 28-1,-16 8 0,2 11 0,3-1 1,4-1 0,5-4 2,3-5-2,6-8 1,4-9-1,5-12 0,4-7 0,6-5-17,-10-12-11,8-2-7,-10-9-4,2 0 0,-11-4 1,0 2-2</inkml:trace>
  <inkml:trace contextRef="#ctx0" brushRef="#br0" timeOffset="23676.3154">11013 11456 135,'8'29'36,"-5"1"-6,9 12-12,-9-7-6,5 6-6,-3-9-3,1-4-2,-4-5 0,-2-23 0,6 16 1,-6-16-1,9-16 1,0-7-2,5-5 1,2-6 1,5-7-1,3 0 1,6-2-2,2 6 1,-2 9-1,0 11 0,-5 13 0,-5 13 0,-6 14 0,-7 14 0,-5 6 0,0 6 0,-2-4 0,0-2 0,2-10 0,0-6 0,3-11 0,-5-16-4,25 6-19,-25-6-9,18-24-6,-8 1-1,3-1-1,-2-6 0,4 0 2</inkml:trace>
  <inkml:trace contextRef="#ctx0" brushRef="#br0" timeOffset="24003.225">11557 11469 132,'6'24'37,"-1"13"0,-5-1-11,6 7-19,-4-4-4,3 4-1,-3-11 0,2-2 0,-2-10-1,-2-20-6,0 0-14,0 0-6,0 0-4,-9-46-3,7 14-2,-6-17 3,10 1 2,-6-10 8,6 0 18,0 2 17,-4 1 13,10 12 4,-3 2 1,5 17-2,-8 3-1,-2 21-4,17-3-4,-17 3-11,28 26-20,-28-26-12,33 32-9,-14-16-4,9 1-1,0-7 0,6-3-1</inkml:trace>
  <inkml:trace contextRef="#ctx0" brushRef="#br0" timeOffset="24388.5907">12110 11297 139,'0'0'36,"-7"20"-3,-14 1-10,-5-5-18,0 3-3,1 2-1,1-3 1,5 1 0,6-2 0,13-17 0,-5 26-1,5-26 0,26 30 1,-2-15 0,6 2-2,2 2 2,0 3-3,-2 1 1,-6 3-1,-5-2 0,-9 0 0,-10-3 0,-14-2 1,-6-6-1,-7-6 2,-4-5 0,-1-2 1,-2-7 0,2-3-2,2-1 0,8 2 0,3-1 0,0 1-4,19 9-15,0 0-4,0 0-7,0 0-6,0 0-3,6-21 0,12 10 0,7-4 14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5:41.581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6072 1528 138,'0'0'40,"-32"10"0,8 10-7,-6 3-29,0 7-4,0 3 0,0 5 0,7 1 0,6 2 0,10-5 0,13-1 0,10-7 0,11-3 0,6-10 0,11-6 0,3-7 0,-1-11 0,5-10 0,0-9 0,-4-11 0,-6-10 0,-2-9 0,-9-8 0,-9-6 0,-4-3 0,-12 4 0,-5 5 0,-3 10 0,-5 17 0,-3 14 0,11 25 0,-19 12 0,17 19 0,-1 16 0,8 15 0,-1 5 0,3 10 0,5-2 0,-1-2 0,0-2 0,-1-8 0,-3-6 0,-1-9 0,-1-12 0,-1-10 0,-2-9 0,-2-17 0,0 0 0,0-21 0,4-5 0,1-8 0,3-7 0,11-6 0,-1 2 0,5 2 0,1 4 0,1 6 0,-5 12 0,1 10 0,-4 13 0,-17-2 0,22 35 0,-10-5 0,-1 7 0,-2 3 0,1-3 0,3-3 0,0-2 0,0-8 0,2 0 0,-15-24-13,32 13-17,-32-13-5,30-16-4,-15-3 0,2 0 1,-6-7 6,0 2 23,1 7 30,-14-4 7,2 21 6,0-24 5,0 24 0,3-19-1,-3 19-6,19-15-28,-2 6-4,4-2 0,3-1 0,2-3 0,-1 0 0,-5 2 0,-3-3 0,-17 16 0,6-25 0,-6 25 0,-28-7 0,0 12 0,-6 3 0,-2 9 0,1 5 0,5 2 0,3 6 0,5 0 0,12 2 0,8-2 0,14 2 0,3-4 0,7-4 0,6-5 0,4-6 0,6-7 0,-1-6 0,1-8 0,-4-9 0,-4-5 0,-6-6 0,-9-6 0,-6 0 0,-7 3 0,-2 1 0,-5 5 0,-3 7 0,8 18 0,0 0 0,0 0 0,-9 18 0,16 9 0,-1 3 0,1 5 0,3 4 0,5 1 0,-8-3 0,-3-1 0,2-8 0,-4-6 0,-2-22 0,5 19 0,-5-19 0,-2-21 0,6-3 0,2-10 0,-1-5 0,5-6 0,5 0 0,-4 2 0,4 0 0,-2 8 0,2 7 0,-2 5 0,-13 23 0,25-22 0,-25 22 0,24 3 0,-24-3-21,24 21-2,-24-21-1,36 21-2,-19-16-1,13 6-1,-6-7 6,8-2 11,4 0 9,-6-8 9,0 4 13,-13-9 4,1 6 2,-18 5 0,0 0 1,-20-27-4,-3 27-2,-12-5-11,3 8-10,-4 1 0,4 2 0,4 1 0,8 6 0,20-13 0,-6 27 0,19-11 0,8 5 0,5 1 0,6 5 0,0 3 0,0-2 0,-12 2 0,-3-4 0,-13 2 0,-10-6 0,-9-3 0,-9-4 0,-8-4 0,-6-7 0,-1-4 0,-6-6-6,13 3-27,-2-5-7,12 1-1,-3-7-1,25 14-2,-22-18 0</inkml:trace>
  <inkml:trace contextRef="#ctx0" brushRef="#br1" timeOffset="38758.2929">8462 1502 37,'0'0'19,"-21"-9"0,5 3-1,-3 4-2,-8 2 0,5 4 0,-10 4 1,4 7-2,-13 0 1,5 13 1,-7 0 2,9 9-3,-3-5-2,7 9-14,0-9 0,9 3 0,13-5 0,16 0 0,13-7 0,14-5 0,16-3 0,11-5 0,15-3 0,7-7 0,1-2 0,-5-7 0,1 5 0,-21-11-24,-8 4-11,-16-8-2,-13 3-2,-18-9 0,-3 1-2,-11-6 6</inkml:trace>
  <inkml:trace contextRef="#ctx0" brushRef="#br1" timeOffset="39226.1812">8764 1394 66,'0'0'21,"0"0"0,21-11 0,-12 27-3,-15 9 2,10 16 1,-8 4 0,6 11-1,-5-4 0,6 10-14,-6-10-6,6 3 0,1-10 0,4-8 0,-3-9 0,3-7 0,-8-21 0,0 0 0,24 13 0,-24-13 0,23-30 0,-7 7 0,1-5 0,10-2 0,1-2 0,0 4 0,6 4 0,3 9 0,3 8 0,-3 7 0,2 9 0,-7 8 0,-5 5 0,-3 4 0,0 3 0,-10-3 0,1 0 0,1-5 0,-4-3 0,-12-18 0,26 26 0,-26-26 0,21 17 0,-21-17-24,0 0-10,0 0-4,0 0-1,-27 0-1,27 0 0,-15-18 7</inkml:trace>
  <inkml:trace contextRef="#ctx0" brushRef="#br1" timeOffset="39662.8032">9612 1686 85,'22'3'28,"-5"5"3,-2 11-2,-17 1-7,4 8-2,-5-4 0,6 8-2,-3-9-16,10 3-2,-7-9 0,9 0 0,5-8 0,5 0 0,1-5 0,1-2 0,-5-6 0,-19 4 0,30-19 0,-30 19 0,11-33 0,-9 14 0,-4-1 0,0-1 0,0 2 0,-3 2 0,5 17 0,0-16 0,0 16 0,0 0 0,9 22 0,-3-3 0,5 3 0,4 6 0,2 2 0,5-2 0,5 0 0,-1-2 0,4-5 0,-4-6 0,8 2 0,-12-13-12,10-4-22,-15-14-4,6 0-1,-8-13-1,0 1 0,-6-6 2</inkml:trace>
  <inkml:trace contextRef="#ctx0" brushRef="#br1" timeOffset="39990.8682">10231 1755 81,'0'0'29,"26"7"3,-26-7 1,32 21-9,-32-21-4,34 37-1,-17-20-2,7 6-17,-7-5 0,0 1 0,-6-2 0,-11-17 0,21 26 0,-21-26 0,0 0 0,0 0 0,17 0 0,-17 0 0,11-30 0,-2 6 0,6-2 0,4-2 0,4-2 0,5 3 0,4 3 0,-2 4 0,2 6 0,-4 3 0,2 13 0,-10 0-12,3 7-21,-23-9-4,22 23-2,-22-23-1,6 28-2,-6-28 5</inkml:trace>
  <inkml:trace contextRef="#ctx0" brushRef="#br1" timeOffset="40715.3998">11218 1792 73,'0'0'22,"20"-13"-1,-20 13-4,-22-4-2,-4 4 1,-1 6 5,-12-4-1,3 9 0,-9-5-1,8 9-8,1-4-11,14 4 0,-1 0 0,12 4 0,9-3 0,11 1 0,14-2 0,11-4 0,11-1 0,11-7 0,11-3 0,3-5 0,3-6 0,-4-8 0,-1 0 0,-14-9 0,-9 0-6,-17-7-3,-5-1-1,-14-5 1,-1 2 4,-10 1 5,-6 5 4,7 6 2,-5 7 2,6 20 1,0 0 0,0 0-6,4 41-3,1-2 0,-1 6 0,4 4 0,-3 1 0,1 1 0,-2-3 0,1-8 0,-1-9 0,4-4 0,-5-7 0,-3-20 0,0 0 0,0 0 0,0 0 0,10-32 0,-5 4 0,1-3 0,3-3 0,6 2 0,6 4 0,5 7 0,2 10 0,4 9 0,6 6 0,1 7 0,1 8 0,1 2 0,-6 1 0,1 2 0,-2-1 0,-6-3 0,-6-1 0,-5-2 0,-17-17 0,23 19 0,-23-19-13,0 0-26,0 0-2,-28-2-3,0-15-2,-2-7-2</inkml:trace>
  <inkml:trace contextRef="#ctx0" brushRef="#br1" timeOffset="46552.2008">8490 2557 56,'-17'0'20,"0"0"-6,-1 2-7,-7-2-5,-1 4 4,0-2 0,1 3 2,-3-1-1,-2 4 0,-2-1 1,2 6-2,2 2 0,0 2-2,2 2-1,7 1-1,6 1 0,5-1-1,12 3 0,7-1 0,10-1 0,11 1 0,4 1 0,-1-3-1,3-3 1,-6 2 2,-8-2 1,-5-4 3,-19-13 4,-2 24 0,-24-20 1,-3 1 0,-12-6 0,2 1-2,-8-6-8,4 2-2,-2-5 0,7 0 0,12 3 0,3 0 0,23 6 0,-20 2-5,20-2-17,9 21-11,16-8-5,3-4-3,9 2-2,4-5 0,8-6 14</inkml:trace>
  <inkml:trace contextRef="#ctx0" brushRef="#br1" timeOffset="47415.6127">8837 2750 51,'-30'7'21,"-5"-1"0,-3 3-7,1 1-6,-7 1 1,3 2 2,5-2 2,8 4 4,-2-2 0,12 4 0,4 0-1,14 7-4,4 1-3,19 5-1,-1-4-3,10 0-3,7-2-3,3-7 0,3-8 1,2-7 0,0-13 1,1-8-1,1-9 1,-2-7 0,-4-8 1,-5-2-1,-5-2-1,-6-2 0,-5 5 0,-11 1 0,-3 3 0,-10 7 0,-4 3 0,3 7 0,-3 6 0,6 17 0,0 0 0,0 0 0,-17 12 0,21 12 0,2 8 0,-5 7 0,3 6 0,4 5 0,-3 5 0,3-1 0,-3 2 0,3-5 0,-1-5 0,1-8 0,-1-6 0,-7-8 0,0-24 0,0 0 0,23 0 0,-14-24 0,6-14 0,0-5 0,6-7 0,-2-3 0,3 1 0,1 3 0,-10 12 0,4 7 0,-8 11 0,-9 19 0,21-7 0,-21 7 0,24 28 0,-13-4 0,4 4 0,2 2 0,6 4 0,1-1 0,1-3 0,1 0 0,-2-2 0,-5-5 0,5 3-3,-24-26-22,19 26-8,-19-26-5,0 0-1,0 0 0,-9-30-2,5 6 5</inkml:trace>
  <inkml:trace contextRef="#ctx0" brushRef="#br1" timeOffset="47792.4151">9755 2774 102,'30'8'31,"-30"-8"6,18 28-11,-21-8-10,6 12-2,-8 2-1,7 5 0,-6-1-10,4 3-3,5-4 0,9-5 0,2-6 0,7-9 0,5-10 0,0-10 0,6-10 0,-8-14 0,-11-4 0,-7-7 0,-8-1 0,-13 0 0,-10-1 0,-9 7 0,-3 5 0,-5 5 0,1 6 0,3 8 0,4 3 0,6 6 0,3 2 0,23-2 0,-22 21-4,22-21-20,4 32-8,7-16-5,13 3-2,5-8-1,12 1-1,2-7 6</inkml:trace>
  <inkml:trace contextRef="#ctx0" brushRef="#br1" timeOffset="48143.941">10201 2827 119,'-23'7'36,"23"-7"-1,-22 15-6,22-15-14,-9 34-9,12-10 1,1-1-1,13 5-4,-4-2-2,6 0 0,5 0 0,2-3 0,6-5 0,0-6 0,-2-9 0,-5-12 0,-5-4-9,-8-13-1,-7 1 0,-12-8 0,-6 3 4,-12-2 2,-9 6 6,-3 5 4,-4 2 3,3 10 0,1 2-2,10 5-5,27 2-12,-24 7-11,24-7-11,32 8-5,2-6 0,9-8-2,9-5 1</inkml:trace>
  <inkml:trace contextRef="#ctx0" brushRef="#br1" timeOffset="48452.5015">10719 2466 111,'0'0'40,"20"18"-1,-3 12-8,-6 6-14,6 12-6,-5 7-5,5 5-6,-8 1 0,2 3 0,-3 1 0,-1-3 0,-1-4 0,3-6 0,-3-7 0,3-7 0,-3-12 0,-2-7 0,-4-19 0,0 0 0,0 0 0,0 0 0,0 0-14,-4-27-22,-6 11-4,-5-7-2,-3 1-2,-3-4-1</inkml:trace>
  <inkml:trace contextRef="#ctx0" brushRef="#br1" timeOffset="50656.5143">7995 3704 34,'-24'-11'19,"3"3"-1,21 8-6,-26-9-2,26 9 0,0 0-1,0 0 0,0 0 0,0 0 0,22-13-1,10 17 0,15-3-2,13 3 1,13-2-2,6 2 1,9-6-1,2 2 0,-2-2-2,-9-2-2,-17 2-4,-13-1-6,-17 5-3,-15-2-7,-17 0-4,-19 7-4,-13-3-1,-9-1-1,-6 1 5,-4 0 6</inkml:trace>
  <inkml:trace contextRef="#ctx0" brushRef="#br1" timeOffset="50895.3589">8325 3696 58,'-17'10'23,"17"-10"-2,0 28-2,2-4-2,4 12-2,-3 3 0,9 8 0,-9 1-1,9 3-1,-5-4-2,-1-1-1,-2-8-2,1-6-2,-7-10-2,0-3-2,1-2-5,1-17-8,-15 26-8,-2-17-3,17-9-9,-28 26-5,28-26-1,-23 21-1,23-21 2,0 0 19</inkml:trace>
  <inkml:trace contextRef="#ctx0" brushRef="#br1" timeOffset="51127.9212">8614 4288 70,'0'0'27,"15"16"0,-15-16-12,17 8-7,-17-8-1,0 0-7,21 0-9,-21 0-10,0 0-6,5-26-2,1 9-3,-1-6-2</inkml:trace>
  <inkml:trace contextRef="#ctx0" brushRef="#br1" timeOffset="51587.5038">8845 3801 87,'0'0'29,"0"0"-2,18 17-4,3 7-5,-8 3-1,13 8-1,-3 2 0,9 8-3,-2-2-4,6 0-9,-1-3 0,-1-7 0,0-6 0,-6-5 0,-2-7 0,-7-6 0,0-7 0,-2-6 0,-17 4 0,24-26 0,-11 0 0,-4-6 0,1-11 0,3-5 0,-2-7 0,4-1 0,0 0 0,2 4 0,-2 5 0,0 6 0,-7 9 0,1 10 0,-9 22 0,0 0-11,0 0-19,0 0-7,-23 30-3,12-8-1,13 10-2,-2 0 1</inkml:trace>
  <inkml:trace contextRef="#ctx0" brushRef="#br1" timeOffset="51813.045">9524 4231 137,'0'0'40,"0"0"-5,0 0-17,22 21-3,-22-21-5,0 0-10,0 0 0,4-17 0,-4 17-25,0 0-14,-7-24-2,7 24-2,-6-30-1,6 30-3</inkml:trace>
  <inkml:trace contextRef="#ctx0" brushRef="#br1" timeOffset="52881.0798">8198 4940 67,'0'0'28,"-17"-7"0,17 27-9,-2 7 1,7 10-1,-5 2 1,12 14-2,-10-8-2,5 3-2,-3-8-8,3-3-6,1-9 0,-1-2 0,-3-9 0,-4-17 0,0 19 0,0-19 0,0 0 0,0 0 0,-15-30 0,9 5 0,1-8 0,-1-6 0,6-10 0,0-3 0,4-3 0,0 3 0,7 3 0,4 10 0,0 7 0,4 12 0,-2 14 0,1 13 0,1 16 0,-2 7 0,4 11 0,-1 6 0,3 3 0,3 1 0,0-4 0,-1-4 0,-1-8 0,0-5 0,-3-8 0,-4-7 0,-17-15 0,21 10 0,-21-10 0,9-23 0,-5-1 0,-4-10 0,2-9 0,-1-7 0,3-8 0,6-4 0,1 0 0,0 4 0,4 8 0,6 9 0,-1 11 0,-3 15 0,6 15 0,-3 17 0,-3 13 0,0 11 0,-6 11 0,4 8 0,-1 2 0,2-1 0,-4-4 0,-1-5 0,-4-9 0,7-6 0,-3-9 0,-2-7 0,-9-21 0,6 22-4,-6-22-28,0 0-7,0 0-1,0 0-1,5-20-1,3 1 0</inkml:trace>
  <inkml:trace contextRef="#ctx0" brushRef="#br1" timeOffset="53285.3344">9117 5230 112,'0'0'39,"18"2"-4,-18-2-18,36 2-2,-6-4-2,6 0-1,-2-5-2,7-1-8,-2-1-2,1-2 0,-9-4 0,-4-2 0,-10-2 0,-8 1 0,-15-1 0,-11 0 0,-11 2 0,-9 2 0,-4 6 0,-1 5 0,-10 6 0,1 7 0,4 5 0,10 4 0,9 8 0,5 4 0,12 0 0,0 4 0,22 0 0,11-3 0,10-1 0,8-3 0,12-9 0,8-3 0,4 2-12,2-11-13,3-1-7,-7-5-4,0-2-2,-8-1 0,1-3-1,-12 0 5</inkml:trace>
  <inkml:trace contextRef="#ctx0" brushRef="#br1" timeOffset="54139.9537">10135 4909 98,'0'0'26,"13"-23"-6,-13 23-18,29 13-14,-11 6-11,5 0-3,7 5-1,6 0 0,5 2-2</inkml:trace>
  <inkml:trace contextRef="#ctx0" brushRef="#br1" timeOffset="54014.8566">10229 5182 109,'0'28'40,"6"5"0,-14-1-19,12 7-4,-4-1-3,6-1-2,-12-11-10,8-3-2,-2-23 0,-6 21 0,6-21-6,0 0-22,-15-19-6,2-13-4,0-7-1,0-14-1,5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4:04.29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87 70 119,'11'-19'35,"15"4"-13,12 4-15,7 0-6,9-1-3,0 11 1,-1 10 4,-14 6 2,-11 15 1,-24 5 2,-11 12 1,-23-2 1,-10 9-1,-18-7-1,-2-4-4,-7-6-1,5-9-2,17-9 0,5-8 0,10-9 0,30-2 1,0 0-1,8-17 1,31 6-2,8 2 0,4-1 0,11 7 0,3 5 0,-3 1 0,-6 9 0,-11 3 0,-13 5 0,-9 3 0,-16 3-1,-14 0 0,-12 0 1,-9 0 0,-6-3 0,-5-6 1,-8-4-1,2-4 1,2-5-1,1-2 0,5-4 0,5-4 0,0-1 0,10-3-11,22 10-10,-21-11-10,21 11-9,0 0-2,11-20 0,-11 20-2,36-17 21</inkml:trace>
  <inkml:trace contextRef="#ctx0" brushRef="#br0" timeOffset="-664.7673">51 15 149,'0'0'43,"7"23"-8,-8 7-24,6 17-5,5 7-4,-3 8-1,1 3 1,-1 4-1,1-1 1,-1-5-1,-1-10-1,-1-10 0,-3-12-2,-2-31-15,8 27-13,-8-27-6,7-17-6,-1-6-1,-4-5 0,0-5 4</inkml:trace>
  <inkml:trace contextRef="#ctx0" brushRef="#br0" timeOffset="389.6003">689 313 137,'-8'30'41,"1"3"-8,-1-3-15,10 2-11,6-4-3,8-7-1,9-6-2,9-10-1,3-3-2,2-11-3,5-6-1,-9-6-1,-1-3 2,-10-4 3,-10 0 3,-13 0 0,-14-2 3,-4 6 2,-13 3 1,2 6 0,-5 2-1,1 6-4,15 7-15,0-4-10,17 4-12,0 0-6,0 0-2,24 15 0,-1-11-1</inkml:trace>
  <inkml:trace contextRef="#ctx0" brushRef="#br0" timeOffset="727.0617">1058 251 119,'13'23'42,"4"3"-2,2 11-17,-4-7-13,4 6-4,-4-5-2,-4-1-3,-3-5 0,-5-5 0,-3-20 0,0 23 0,0-23 0,0 0-1,-7-23 1,12 3 0,5-6 1,5-8-1,4-2-1,3 1 0,8-1 0,0 4 0,4 8 0,-8-2-15,4 15-9,-11-1-8,-2 11-8,-17 1-2,0 0-1,13 16 0</inkml:trace>
  <inkml:trace contextRef="#ctx0" brushRef="#br0" timeOffset="1147.8817">1512 266 115,'26'34'42,"-14"-8"0,-7 2-12,7 8-18,-5-3-9,2 1-2,-1-2 0,-2-4 0,-3-8-1,-3-20 1,6 23 0,-6-23 0,0 0 0,6-26 0,-1 1 0,5-8 1,1-1-2,8 0 0,1 1 0,5 1 0,3 9 0,4 10 0,0 10 0,-2 10 0,-2 10 0,-4 7-1,-1 8 0,-5 4 1,-4 1-1,-5-5 1,-5 0 1,-2-10-1,-2-5 0,0-17-13,0 0-17,0 0-9,0 0-3,-21-25 0,17 1-2,2-2 2</inkml:trace>
  <inkml:trace contextRef="#ctx0" brushRef="#br0" timeOffset="1726.2532">2490 60 138,'0'0'43,"0"0"-1,0 0-17,22-5-44,-3 20-16,-2-4-7,-17-11 0,26 32-1,-26-32-1</inkml:trace>
  <inkml:trace contextRef="#ctx0" brushRef="#br0" timeOffset="1575.2312">2512 393 149,'4'30'43,"1"6"-10,-5-10-20,6 0-6,2-5-12,-8-21-17,0 0-13,0 0-6,0 0-1,7-36 0,-11 4-1</inkml:trace>
  <inkml:trace contextRef="#ctx0" brushRef="#br0" timeOffset="2139.6683">2855 270 152,'13'39'42,"-1"8"-4,-10-4-26,3 2-10,-1-6-1,-2-5 0,-4-6-1,0-11 1,2-17 0,0 0 0,0 0 0,4-25 0,5-3 0,2-5 0,6-9-1,4 3 0,3 0 0,1 3 0,-1 8 0,2 8 0,-3 10 0,1 9 0,-1 12 0,-1 4 0,-3 7 0,2 6 0,-3-2 0,1 1 0,-4-1 0,-2-8-10,2 1-16,-15-19-9,0 0-7,0 0 1,17 2-2,-19-23 0</inkml:trace>
  <inkml:trace contextRef="#ctx0" brushRef="#br0" timeOffset="2770.1645">3317 277 139,'-8'-20'42,"8"20"0,21-4-13,0 2-27,12 2-1,9 4-1,6 0 0,3 3 0,-4 6 0,0 4-1,-8 7 0,-9 3 0,-7 4 1,-8 1-1,-6 0 1,0 0 1,1-2-1,1-8 1,4-5 0,8-10 0,3-3-1,2-9 0,4-7 0,0-8 0,-6-5 0,-5-6 0,-10-3 0,-9 0 0,-12 3 0,-10 1 0,-10 2 0,-8 11 0,-1 4 0,1 5-1,3 6 1,7 4 0,5 2 1,23-4-18,0 0-16,0 0-7,24 15-2,1-15-1,7 0 0</inkml:trace>
  <inkml:trace contextRef="#ctx0" brushRef="#br0" timeOffset="2371.0838">3347-9 141,'17'19'42,"-4"5"-3,4 21-19,-6 2-18,2 5-1,-2 6 1,-1 4-1,-5-2 0,-1 0 0,-2-6-1,0-7 0,0 1-10,-6-23-13,6-7-11,-2-18-6,0 0 0,-13-17-1,7-7-1</inkml:trace>
  <inkml:trace contextRef="#ctx0" brushRef="#br0" timeOffset="3567.0192">4294 53 158,'15'26'42,"-4"4"-4,10 13-28,2 2-8,1 4-1,-2 3 1,-1 2-1,-2-3 0,-2-3-1,-2-5 0,-4-11 0,0-6 0,-3-9 0,-8-17 0,17 6 0,-17-6 0,18-36 0,-8 3 0,5-9 0,-2-8 0,2-4 0,-2-2 0,0-1 0,-2 5 0,1 5 0,-1 10 0,2 9 0,0 11 0,4 11 0,4 12 0,1 9 0,3 11 0,-3 12 0,1 8 0,-1 7 0,1 3 0,-5 0 0,-1 0 0,-4-2 0,1-9 0,-3-9 0,2-8 0,-13-28 0,21 17 0,-21-17 0,22-30 0,-9-4 0,-2-7 0,3-15 0,-1-10 0,4-7 0,-4-5 0,2-5 0,0 3 0,2 5 0,-4 8 0,0 11 0,-4 15 0,-3 9 0,-6 32 0,0 0-12,0 0-22,-11 30-8,1 2 0,-3-1-1,2 7 0,0 1 5</inkml:trace>
  <inkml:trace contextRef="#ctx0" brushRef="#br0" timeOffset="3927.0681">5281 163 155,'4'26'41,"-6"2"0,5 12-23,-1-5-18,4 3 0,1-5 0,7-1 0,-3-4 0,2-7 0,8-8 0,1-4 0,3-9 0,1-9 0,-4-8 0,1-9 0,-4-6 0,-6-3 0,-6-3 0,-12-3 0,-10 5 0,-6 5 0,-5 4 0,-4 9 0,-4 7 0,4 7 0,2 6 0,5-2-9,23 0-21,-13 24-10,13-24 0,6 28-1,-6-28-1,32 21-1</inkml:trace>
  <inkml:trace contextRef="#ctx0" brushRef="#br0" timeOffset="6407.3576">-7 984 133,'-23'0'40,"4"-1"-5,19 1-11,-16 7-14,16-7-7,16 13 1,16-5-1,15-7-2,15 3 1,11-2-2,10 0 0,1-4 0,3-2 0,-9 2-12,-16-7-14,-11 7-3,-25-5-2,-26 7-2,0 0-1,0 0 5,-50-19 7,10 17 28,-3 8 14,-4-4 7,10 11 3,-3-2 2,14 15 0,3 0-3,16 17-8,-1-1-12,12 4-6,-2 9 0,6 1-2,-3-2-1,-1-2 1,-2-3-1,-4-8 1,-6 0-11,-7-15-9,6-1-7,-10-16-4,2 0-4,-3-12 0,3-1 1,-6-11 2,23 15 17,-32-22 22,12 5 17,20 17 5,-32-17 3,32 17 0,-21-13 1,21 13-3,0 0-7,32 0-12,2-2-11,11 2 0,11-4-1,8 2 0,7-1 0,2-7 0,-3 1 0,-6 0 0,-10-1 0,-11-5 0,-7 4 0,-14-8 0,-7 2 0,-7-1 0,-4-1 0,-4 0 0,0 2 0,0 17 0,0 0 0,0 0 0,0 0 0,9 30 0,-2-2 0,-1 10 0,0 1 0,1 0 0,3 1 0,-5-5 0,1-7 0,1-9 0,-7-19 0,0 0 0,21 4 0,-10-23 0,2-11 0,6-5 0,7-7 0,4-2 0,6-1 0,0 0 0,3 7 0,1 10 0,-1 10 0,-3 12 0,-6 8 0,-6 13 0,-3 9 0,-3 8 0,-5 3 0,-1 3 0,-3-1 0,-1-3 0,-3-4 0,1-6 0,-6-24 0,13 25 0,-13-25-24,0 0-12,17-14-6,-15-4 0,3-3 0,-1-7-1</inkml:trace>
  <inkml:trace contextRef="#ctx0" brushRef="#br0" timeOffset="6795.1601">1477 1295 150,'24'22'41,"-15"5"-1,-3 1-18,1 7-21,3 1 0,-1 3-1,1-3 0,-3-3 0,2-7 0,-3-5 0,-6-21 0,9 17 0,-9-17 0,0 0 0,12-36 0,-7 10 0,1-6 0,3-1 0,4-5 0,4 5 0,6 1 0,5 7 0,4 10 0,4 10 0,-1 9 0,-1 9 0,-4 9 0,-6 8 0,-1 6 0,-4 1 0,-10-1 0,-1-5 0,-5-1 0,-1-7 0,-2-23 0,10 22-2,-10-22-21,0 0-10,16-17-5,-8-1-3,3-9 0,4-4 0</inkml:trace>
  <inkml:trace contextRef="#ctx0" brushRef="#br0" timeOffset="7110.0658">2122 1321 128,'0'0'41,"15"21"-1,-15-21-9,7 46-17,-1-14-14,1 2 1,5-2-1,1 0 0,8-3 0,3-6 0,4-8 0,4-8 0,0-7 0,0-5 0,-2-10 0,-2-8 0,-8-3 0,-8-8 0,-7-1 0,-10-2 0,-10 1 0,-8 2 0,-5 10 0,-6 2 0,1 5 0,3 7 0,9 8 0,21 2 0,0 0-18,0 0-15,26 14-7,8-11-1,9 1-1,6-2-1</inkml:trace>
  <inkml:trace contextRef="#ctx0" brushRef="#br0" timeOffset="8052.3419">2898 1254 132,'-16'4'41,"-9"-1"1,1 12-14,-14 0-20,5 4-7,-1 5-1,2 4 1,4 4-1,7 2 1,14-1-1,8 1 0,16-4 0,10-6 0,12-5 0,6-4 0,9-9 0,3-8-1,1-6-1,-4-10-3,-3-3-1,-4-3 4,-12-6 2,-3 2 0,-9 1 0,-4 5 2,-8 0 0,-11 22 4,20-27-1,-20 27-3,31-9-2,-13 5 0,9 1 0,1-1 0,4 0 0,-1-2 0,-1-1 0,-3 0 0,-7-7 0,-20 14 0,10-22 0,-10 22 0,-27-17 0,1 13 0,-6 8 0,-3 5 0,-1 6 0,2 10 0,6 5 0,11 5 0,8 3 0,9 3 0,11 0 0,10-4 0,9-5 0,4-6 0,5-7 0,2-10 0,-1-5 0,-3-11 0,-1-10 0,-6-6 0,-4-5-1,-5-7 0,-6-1 2,-4 1-1,-2 3 0,-1 6 1,-4 7-1,-4 19 0,0 0 0,24 6 0,-11 16 0,2 8 0,-2 4 0,0 3 0,2-1 0,-3-3 0,-1 1 0,-4-8 0,-3-5 0,-4-21 0,4 22 0,-4-22 0,0 0 0,0-30 0,4 6 0,3-6 0,6-7 0,4-5 0,4-2 0,7 2 0,2 7 0,6 5 0,1 9 0,-1 8 0,-2 17 0,-4 13 0,-4 9 0,-4 10 0,-5 5 0,-4 4 0,-3-4 0,-3 0 0,-1-9 0,1-8 0,5-5-12,-12-19-17,0 0-10,18-23-2,-10-1 0,-3-12-1,3-5-1</inkml:trace>
  <inkml:trace contextRef="#ctx0" brushRef="#br0" timeOffset="8445.5458">4255 1347 148,'0'0'41,"24"-22"-1,12 22-14,16-2-26,12 0 0,15 2 0,2 0 0,1 0 0,-5 0 0,0 6-12,-26-14-20,-14 8-8,-18-5-1,-19 5-2,0 0-1,-23-15 2</inkml:trace>
  <inkml:trace contextRef="#ctx0" brushRef="#br0" timeOffset="8266.5612">4358 1102 175,'28'36'41,"-15"3"-7,-7 6-29,5 4-5,2 5 0,0 2 0,0 0 0,-5-4 0,-1-7 0,-1-7 0,-2-5-6,-6-14-16,2-19-11,0 0-4,0 0-3,-21-13 0,6-9-1,-7-8 6</inkml:trace>
  <inkml:trace contextRef="#ctx0" brushRef="#br0" timeOffset="10339.1527">646 2223 157,'11'32'41,"-7"-14"-4,7 8-26,-4-3-10,5-1 0,1-1-1,2-4 1,-15-17-1,30 20 0,-13-16 0,1-10 0,1-5 0,2-4-1,-4-7 2,0-4-1,-2-4 0,0-2 1,-6 0-1,-7 6 2,-4 3-1,-9 5 0,-6 7 0,-6 7-1,-3 4 0,-4 9 0,0 2 0,6 4 0,-1 4 0,25-19 0,-20 32 0,20-32-5,11 24-23,-11-24-12,30 13-1,-30-13-2,30-2-1,-30 2-1</inkml:trace>
  <inkml:trace contextRef="#ctx0" brushRef="#br0" timeOffset="11779.0903">98 2096 117,'-23'-10'42,"23"10"-8,-22-2-8,22 2-7,0 0-9,-23 28-8,18-7-1,5 7-1,0 6 0,5 3 0,3 6 0,3 2-1,-2-4 1,6-3 0,-1-7 0,-5-6 0,-2-7 0,-7-18 0,0 0 0,0 0 0,0 0 0,10-22 0,-8-6 0,1-6 1,3-7-1,2-4 0,7-2 1,1 4-1,9 2 1,-1 6-1,4 8 0,2 13 0,6 14 1,-6 11-1,-2 11 0,0 10 1,-5 5-1,-3 8 0,-5 4 0,-1-4 0,-11-4 0,1-9 0,4-6 0,-8-26-8,18 19-21,-18-19-11,17-28-1,-11 3-2,1-8-1,-3-3-1</inkml:trace>
  <inkml:trace contextRef="#ctx0" brushRef="#br0" timeOffset="12675.2388">1540 2262 123,'0'45'42,"4"9"-1,-4 4-13,9 9-21,3 3-5,6 1 0,3-6-1,2-9-1,-6-9 0,-2-9 1,-2-10 0,-10-10-1,-3-18 1,0 0-1,-13-24 1,0-2-1,4-12 0,-6-8-1,2-9 2,1-4-2,5-5 2,-1-2 0,10 5 0,6 3-1,7 5 1,9 8 0,10 10 0,5 9-1,10 13 0,2 13 0,-3 9 0,-6 12 0,-7 10 0,-10 9 0,-16 6-1,-14 3 1,-16-2 0,-9-4 0,-10-6-1,-3-5 2,-4-11-1,2-8 0,6-11 0,5-10 0,14 1-12,3-14-12,15 0-11,9-5-6,10-2-1,6 2 0,7-2-2</inkml:trace>
  <inkml:trace contextRef="#ctx0" brushRef="#br0" timeOffset="13051.391">2233 2211 152,'16'36'42,"-6"3"-1,5 6-30,-6 2-9,2-2-1,-3-4 0,-4-4 0,-1-5-1,-3-9 0,0-23 1,-9 20-2,9-20 1,-17-18-1,8-5 1,-1-7 1,3-5-1,5-5 0,2 1 0,6-2 1,7 4-1,9 3 1,8 8-1,8 7 0,5 4 1,6 6-1,0 5 0,1 4-7,-1 11-12,-15-5-9,-2 7-8,-12-4-5,-20-9-1,17 15 0,-17-15 4</inkml:trace>
  <inkml:trace contextRef="#ctx0" brushRef="#br0" timeOffset="13241.3307">2745 2262 131,'13'24'42,"-4"4"-3,6 12-12,-7-3-20,3 2-5,0 1-1,0-9 0,-7-1-1,-2-13-10,-2-17-17,0 0-9,0 0-4,-6-26-1,-1-8-1,-6-9-1</inkml:trace>
  <inkml:trace contextRef="#ctx0" brushRef="#br0" timeOffset="13402.8038">2803 2006 171,'0'0'40,"24"9"-5,-7 2-29,2 1-5,0-3-19,9 4-12,-6-6-10,6 3-1,-1-6 0,5-1 0,-4-3 0</inkml:trace>
  <inkml:trace contextRef="#ctx0" brushRef="#br0" timeOffset="13907.4092">3148 2182 138,'0'33'41,"0"1"0,6 5-14,3-3-25,8-3-1,9-1-1,6-6 0,4-5 1,3-4-1,0-12-1,1-6 1,-6-11 0,-6-8 0,-10-6 0,-8-8 1,-14-2-1,-7-3 0,-12 4 1,-3 3 0,-4 4 0,-2 5 0,4 6-1,6 6 0,22 11 0,-19-7 0,19 7 0,17 7 0,5-1 0,6 3 0,6 4 0,-2 4 0,2 4 0,-1 5 0,-4 6 0,1-1 0,-4 7 0,-4-1 0,-1-3 0,-2-4 0,-2-6 0,-17-24 0,26 17 0,-26-17 0,19-21-1,-10-3 1,-1-8 0,5-5 1,2-1-2,5-3 2,1 2-1,5 2 0,2 7 0,1 7 0,1 10-9,-10 0-12,5 7-12,-25 6-8,22 10 0,-22-10-2,0 17 0</inkml:trace>
  <inkml:trace contextRef="#ctx0" brushRef="#br0" timeOffset="14908.7466">4497 1920 139,'-2'-25'42,"2"25"-2,2 21-15,7 9-22,-1 11-1,3 11-1,-4 8 0,5 2 0,-3 3-1,2-3 0,-1-9 0,-5-7 0,3-8-1,-1-20-10,12 1-14,-19-19-8,32-17-8,-10-9 0,10-6-1,4-11 0</inkml:trace>
  <inkml:trace contextRef="#ctx0" brushRef="#br0" timeOffset="15543.7026">5013 2075 136,'-45'32'41,"1"-4"-1,-16-2-13,4 0-24,-6 0-2,8-1 0,5-7-1,10 3 1,12-8-1,27-13 0,2 17 0,26-10 1,21-3-1,11 0 1,11 0-1,6-6 1,2 0-1,-4 0 1,-5-2 0,-12-1-1,-15-3 0,-6-3 0,-16-2 0,-4 0 0,-17 13 0,0-32 0,-8 15 0,8 17 0,-20-24 0,20 24 0,-17-10 0,17 10 0,-6 21 0,8 3 0,2 3 0,3 6 0,3 5 0,-1 3 0,1-2 0,-3-3 0,-1-5 0,-3-6 0,-1-7 0,-2-18 0,0 0 0,0 0 0,0 0 0,-2-37 0,4 5 0,2-5 0,4-3 0,1 1 0,4 2 0,6 3 0,1 10 0,7 9 0,-1 9 0,2 10 0,2 9 0,-2 6 0,0 7 0,-1 4 0,-7 4 0,-3-3 0,-4-1 0,-3-2 0,-5-5 0,-5-23-7,12 22-16,-12-22-8,0 0-5,5-28-4,3 4-1,-3-10 1,7 1 4</inkml:trace>
  <inkml:trace contextRef="#ctx0" brushRef="#br0" timeOffset="15875.9118">5686 2178 144,'0'0'39,"0"0"-5,-6 28-7,10-2-19,2 8-6,3 3-2,8 2 0,2-7 0,3 4-1,5-4 1,4-8 0,1-7-1,-4-10 1,1-11 1,-5-10-1,-3-5 0,-8-13 1,-6-5-1,-12-5 0,-8 1 1,-8 2-1,-7 3 0,-4 8 0,-2 4 0,0 9 0,2 6 0,4 7 0,11 6 0,17-4 0,-15 16 0,27 1-14,-12-17-14,26 23-10,-7-12-2,7 0-1,-2-5-1,4-2 0</inkml:trace>
  <inkml:trace contextRef="#ctx0" brushRef="#br0" timeOffset="16387.8701">6037 2161 149,'17'22'41,"-2"10"0,-4 0-21,6 7-19,5 4 0,3 0-1,-3-5 0,-1-3 0,-2-10 0,-2-7 0,-17-18 0,26 10 0,-26-10 0,11-32 0,-9 4 1,0-4-1,0-4 0,-2-1 1,2 2-1,1 6 0,3 9 0,-6 20 0,22-15 0,-5 21 0,2 10 0,5 7 0,5 9 0,1-1 0,3 1 0,-3 0 0,-3-4 0,-3-4 0,-3-7 0,-21-17 0,24 15 0,-24-15 0,0-18 0,-6-3 0,1-5 0,-5-6 0,1-5 0,2-1 0,1 1 0,6 1 0,2 6 0,2 4 0,3 4 0,6 5 0,6 9-12,-19 8-16,30-13-7,-30 13-5,30-11-1,-30 11 1,22-15-1</inkml:trace>
  <inkml:trace contextRef="#ctx0" brushRef="#br0" timeOffset="16597.9008">6637 1968 138,'0'0'40,"0"0"-1,8 28-10,-8-5-20,9 12-9,2 10 0,0 10 0,4 1 0,1 0 0,0 4 0,-1-6 0,2-4 0,-2-10 0,0-1-9,-5-20-15,5 1-10,-15-20-6,18 0 0,-18 0-1,21-32 1</inkml:trace>
  <inkml:trace contextRef="#ctx0" brushRef="#br0" timeOffset="22212.1138">308 3188 112,'0'0'35,"-21"6"-4,21-6-5,-24 3-6,24-3-10,-28 4-7,7 0-1,-3 0 0,-3 1-2,-4 10 1,-5 8 0,2 5-1,0 7 1,8 6 0,9 2 0,8 4-1,14-2 2,14-8-1,15-5 0,9-11 0,8-8 1,3-11-1,1-6 0,-5-9-1,-7-8 0,-14-9 0,-11-1 0,-14-5 0,-13 0 0,-14 1 0,-7-2 0,-11 5 0,-2 2 0,3 9 0,1 3 0,5 8 0,10 8 0,7 6 0,17-4 0,6 30-20,5-11-19,11 1-2,5 1-2,6-1-1,-3-3-1</inkml:trace>
  <inkml:trace contextRef="#ctx0" brushRef="#br0" timeOffset="22775.1714">554 3422 134,'0'0'39,"-8"-26"-4,8 26-7,24-10-16,5 8-10,12 0 0,6 4-1,7 0 0,-1-7-19,9 6-17,-2 1-6,-8 0-2,-16 0 0,-6 2-2</inkml:trace>
  <inkml:trace contextRef="#ctx0" brushRef="#br0" timeOffset="22620.2731">805 3111 109,'0'0'39,"-32"-22"-5,4 14-7,5 10-8,-3 6-13,0 7-4,2 9 0,3 8-1,4 11 0,10 7 1,5 6-1,4 4 0,7 0 0,2 0 0,4-8-1,0-9 1,-2-5 0,-7-14-23,7-3-8,-13-21-8,0 0-1,0 0-2,-6-21 1,-5-3 3</inkml:trace>
  <inkml:trace contextRef="#ctx0" brushRef="#br0" timeOffset="23426.7849">1385 3296 98,'11'25'42,"-2"3"-2,4 13-10,-7-7-10,9 12-10,-2 1-7,2 0-2,-2-8 0,0-3 1,1-10-1,-1-9 1,-13-17-1,24 9 0,-24-9 0,21-32 0,-14 6 0,3-8-1,-5-5 0,1 2 0,3-8 0,1 4 0,1 7 0,0 4 0,4 13 0,6 10 0,-2 12 0,3 10 0,-1 13 0,-1 6 0,7 5-1,-3 4 0,2-3 1,-1-3 0,-3-7 0,1-4 0,-3-9 1,1-6-1,-21-11 0,24-9 1,-16-8-1,-4-7 0,-1-6 0,-1-4 0,0-1 0,-4-3 0,2-1 0,0 0-7,10 11-24,-7 3-9,5 1-3,1 2-1,4 3 0,2 0-1</inkml:trace>
  <inkml:trace contextRef="#ctx0" brushRef="#br0" timeOffset="23810.9536">2142 3050 142,'4'33'42,"-2"10"-4,9 13-19,1 8-16,-1 5-1,2 4-1,2-2 0,-2-7 0,-2-6 0,-1-13-1,-1-12 1,-5-10-1,-4-23 0,0 0 1,0 0 0,4-19 0,-2-9 0,3-8-1,8-5 0,6-2 0,4 0 0,5 10 0,4 3 0,1 15 0,-1 7 0,-4 16 0,-1 10 0,-9 10 0,-3 2 0,-5 10-1,-5-3 0,-1-1 0,-9-8-25,8-2-11,-3-7-6,0-19 0,6 20-1,-6-20 0</inkml:trace>
  <inkml:trace contextRef="#ctx0" brushRef="#br0" timeOffset="24444.2362">2885 3382 112,'0'0'41,"-28"12"-1,-6-3-11,8 15-15,-6 8-13,4 4 1,0 5 1,5 2-1,7-2 0,10-4 0,12-3 0,7-8 0,7-11-1,7-11 0,6-6 0,1-11-1,-2-8 0,-4-7 0,-5-7 0,-6-1 0,-10-1 0,-3 1 0,-10 6 0,-5 6 0,11 24 0,-23-15 0,23 15 0,-11 28 0,15 0-1,5 8 0,8 1 2,8 3-1,5-7 1,3-1-1,3-10 0,0-7 0,-3-11 0,-1-6 0,-5-13 0,-5-9 0,-5-6 0,-2-9 0,-6-10 0,-1-5 0,-3-6 0,-3-4 0,0 5 0,0 2 0,0 9 0,0 9 0,-2 10 0,0 29 0,0 0 0,0 0 0,9 44 0,-7 4 0,2 10 0,2 9 0,-1 5 0,5 0 0,-3-2 0,2-7 0,5-12 0,-3-6 0,6-10-16,-10-16-16,-7-19-9,0 0-1,0 0-2,0-24 0,-13-3 9</inkml:trace>
  <inkml:trace contextRef="#ctx0" brushRef="#br0" timeOffset="24606.8402">3161 3446 148,'4'-22'44,"7"5"-7,12 9-14,7 3-21,9 3-1,4 2-1,2 5 0,4 9-14,-4-7-18,2 0-7,-4 1-4,-5-1-1,-7-3 0,1-4 6</inkml:trace>
  <inkml:trace contextRef="#ctx0" brushRef="#br0" timeOffset="24903.9023">3784 3317 117,'-17'-4'42,"-4"6"-4,-14-4-9,8 13-15,-4 1-13,1 5 0,3 1 1,12 8 0,6-1-1,13 1 2,11 2-2,11 6 1,4 1-1,6 1 0,1-3-1,-7 1-1,-2-4-1,-9 0 1,-10-8-1,-9-22 1,-9 23 0,-10-18 1,-5-5 0,-2-1 1,-3 2-18,5-6-16,3 1-10,5 2 1,16 2-3,0 0 0</inkml:trace>
  <inkml:trace contextRef="#ctx0" brushRef="#br0" timeOffset="25751.7032">4382 3250 130,'21'28'42,"-10"5"-8,-3 9-16,9 12-10,-2 4-3,1 5-2,-2-1-3,-3-6 1,-6-5-1,-1-12 0,-4-9 0,-5-9 1,5-21 0,-19 1 0,11-17 1,1-13-1,1-12 1,10-4-1,3-7 1,10-4 0,10 2-1,3 3-1,2 8 0,5 9 0,2 12 0,-5 11 0,-4 16-12,-9-1-14,-2 17-8,-8-1-7,-4 5-2,-3-1-1,-2-3 1</inkml:trace>
  <inkml:trace contextRef="#ctx0" brushRef="#br0" timeOffset="25962.2111">4861 3444 122,'0'0'42,"20"39"-3,-12-10-13,9 10-17,-4 4-8,2 2 1,-2-2-2,-2-8 1,-1-3-1,-3-9 2,-7-23-11,0 0-16,0 0-8,8-21-7,-10-15-1,0-8-2,-2-14 1</inkml:trace>
  <inkml:trace contextRef="#ctx0" brushRef="#br0" timeOffset="26110.5071">5022 3194 124,'0'0'41,"26"-15"-4,-26 15-8,25 13-19,-25-13-10,28 41-10,-17-21-16,6 8-9,0 1-5,-2-1-1,4-2-1,-1-2 0</inkml:trace>
  <inkml:trace contextRef="#ctx0" brushRef="#br0" timeOffset="26591.2711">5527 3375 99,'0'-28'41,"-23"20"-4,-5 16-8,-15 1-8,3 19-10,-5 10-9,4 9-1,5 1 0,10 6 0,11-1 0,13-5 0,8-10 0,9-5 1,7-12-1,3-10 0,1-11 0,2-7-1,-1-10 1,-5-9-1,-1-6 0,-6-5 0,-2-5 1,-4 1 0,-3 8 0,-2 6-1,-1 11-1,-3 16 1,0 0-1,13 41-1,-9 2-1,2 13 1,-4 7-1,-6 5 2,-5 3-1,-8-2 2,-6-5-2,-5-6 2,-6-6 0,-3-9 1,-1-13 0,1-9 0,-1-14 1,6-9 0,6-9 0,4-11-1,8-5-13,3-14-19,11-2-9,4-5-2,9-3-2,2-3-1,8-4 12</inkml:trace>
  <inkml:trace contextRef="#ctx0" brushRef="#br0" timeOffset="26984.5755">5587 3190 111,'26'15'42,"-19"15"0,-5 11-13,9 15-15,-3 8-12,0 3 0,1 4-1,0-4 0,1-9-1,-3-7 1,1-16-1,-3-7 1,-5-28 0,10 17 0,-10-17 1,7-26-1,1-2 1,3-9-1,6-8 0,3-6-1,7 3 0,5-1 0,3 10 0,-1 11 0,2 16 0,-6 14 0,-4 19-1,-4 9 0,-3 7-1,-8 10 1,-1-4 0,-1-2 1,-3-9 0,-1-12-17,-5-20-15,23 19-8,-23-19-2,21-26-1,-12-4 0</inkml:trace>
  <inkml:trace contextRef="#ctx0" brushRef="#br0" timeOffset="27198.4218">6191 3156 132,'17'15'42,"-2"21"-4,-8 10-14,10 14-21,2 13-2,-2 6 0,-1 1-1,-1-1 1,-3-10-2,-5-9 1,-3-13 0,2-21-10,-5-4-15,-1-22-8,-20-7-6,7-14-2,-2-11 0,-2-11-1</inkml:trace>
  <inkml:trace contextRef="#ctx0" brushRef="#br0" timeOffset="27358.7843">6196 3435 122,'-2'-19'43,"2"19"-5,0 0-7,30-4-20,-1 12-10,10 3 1,6 0-1,2 1 0,4-9-18,7 3-16,-8-8-7,-5-2-3,-5-9 0,-8-4-1</inkml:trace>
  <inkml:trace contextRef="#ctx0" brushRef="#br0" timeOffset="28240.7979">7136 3336 152,'0'0'42,"6"43"-11,-14-6-17,6 14-13,6 7-1,2 5 1,1-1 0,6-2 0,4-12 0,0-6 1,0-14 0,2-8 0,-2-12 0,-17-8-1,28-19 1,-19-9-2,-3-8 0,1-7 0,1-5 0,-3-5 0,3 1 0,1 5 0,1 12 0,-3 14 0,-7 21 0,21-5 0,-8 23-1,0 14 1,2 9-2,0 2 2,2 4-1,4-6 3,-3-3-2,3-9 1,0-6 0,-4-12-1,-1-11 0,-16 0 0,27-24 0,-18-4 0,0-8 0,-1-7 0,-1-7 0,1-3 0,-1-1 0,1 5 0,-1 5 0,1 6 0,1 18-9,-5 1-18,-4 19-8,0 0-5,19 5-3,-19-5-1,11 27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7:07.40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-11 231 118,'0'0'40,"-20"-2"0,20 2-17,45-4-21,13 2 0,28-3 0,27-1 0,31-1 0,30-1-1,37-5 0,27 0-1,26-4 0,23 0 1,21 0-1,11-1 0,3-1 0,1 2-1,-13 2 2,-14 0-2,-24 6 1,-28-1 0,-36 5 0,-30-1 0,-35 4 0,-32-1-23,-25 3-12,-24 3-4,-23-4-3,-14 4 1,-25-3-3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6:35.378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9948 5217 53,'9'-20'21,"-3"3"1,-6 17 0,-13-26 3,13 26-2,-49-2-6,17 15 1,-13-2 1,6 10-1,-6-3-3,11 9-13,4-3-2,9 0 0,12 2 0,7-5 0,13-4 0,12-2 0,7-4 0,9-5 0,2-6 0,2-6 0,-1-7 0,-5-10 0,-1-8 0,-4-7 0,-12-9 0,-6-9 0,-9-9 0,-7-8 0,0-6 0,-1 8 0,-7 4 0,-3 5 0,4 14 0,3 12 0,2 17 0,4 19 0,-7 26 0,3 12 0,0 14 0,2 10 0,-1 7 0,1 8 0,2 1 0,2-1 0,3-9 0,5-7 0,-1-8 0,-1-5 0,5-8 0,-8-9 0,5-6 0,-5-9 0,5 1-15,-10-17-19,0 0-5,0 0-1,4-31-1,5-1 0</inkml:trace>
  <inkml:trace contextRef="#ctx0" brushRef="#br0" timeOffset="812.2645">10863 5120 76,'0'0'38,"-41"-23"0,7 27-8,-17-4-11,8 13-1,-7-1-1,7 8-4,-1 1-7,11 7-6,1 0 0,11 4 0,17-1 0,12-1 0,9 0 0,5-5 0,8-5 0,6-9 0,1-5 0,7-8 0,-3-9 0,-6-8 0,-6-9 0,-7-6 0,-5-5 0,-8 0 0,-1 0 0,-8 3 0,-4 6 0,2 11 0,2 19 0,0 0 0,0 0 0,6 36 0,5-2 0,2 7 0,6 4 0,4 1 0,3-1 0,2-5 0,4-3 0,0-5 0,1-8 0,5-9-7,5 0-20,-7-9-11,5-10-2,-2-7-2,-1-8-1,5-7-2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7:02.61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9226 6987 54,'0'0'40,"-36"-4"-5,8 4-8,-2 7-5,-8-5-4,8 10-1,-13-7-5,6 3-6,-5 3-5,7 2-1,1-2 1,9 0-2,-1 1 2,7 1-1,19-13 0,-28 30 0,17-13-1,4 5 2,-5 8-1,3 5 0,-2 12 0,-1 11 1,1 2-1,0 4 1,-2 3-1,0 2 1,-2 0 0,-2-1-1,2-7-1,0-8 1,2-5-1,3-6 0,3-9 1,9-8-1,-2-25 0,35 11 2,-1-22 2,11-4-3,11-10 3,6-3-2,8-4 1,-3 3-1,1 6-14,-12-1-10,-5 7-4,-16-2-6,-10 6-3,-25 13-5,7-20 1,-7 20 11</inkml:trace>
  <inkml:trace contextRef="#ctx0" brushRef="#br0" timeOffset="217.3354">8618 7677 91,'-28'0'39,"7"-2"-3,21 2-10,0 0-10,2-28-5,28 13-1,15-11-5,15-2-3,13-4 0,8-2-5,9 4-16,-6-1-5,2 4-8,-12 7-5,-12 3-2,-17 10-1,-19 1 0</inkml:trace>
  <inkml:trace contextRef="#ctx0" brushRef="#br0" timeOffset="684.0834">9467 7376 116,'-3'45'39,"-3"7"-7,-5-1-14,3 8-5,4-4-2,4-5-6,-3-11-4,6-9 1,1-11 0,-4-19-2,19-5 1,-6-18-1,0-12 1,8-12-2,0-9 1,3-2 0,2-2-1,0 6 1,-1 7 0,1 13 1,-3 10-1,-1 18 0,1 12 0,-6 14 1,1 12-1,-1 7 1,2 10-1,0 2 1,-6 1-1,0-2 1,-4-5-1,3-7 1,-9-12-1,-1-7-4,-2-19-17,0 0-8,0 0-6,15-23-3,-5 3-2,-3-5 0,4-3 3</inkml:trace>
  <inkml:trace contextRef="#ctx0" brushRef="#br0" timeOffset="1756.6601">9963 7606 116,'5'-19'39,"16"-1"-2,18-5-9,21 1-16,10-2-11,10 0-1,7 1 1,3 5-1,-4 5 0,-9 7 0,-15 6 0,-13 8 1,-18 11-1,-12 9 0,-13 8 1,-8 3-1,-9 4 1,-1 2-1,-1-3 1,6-1 0,5-9-1,8-8 1,-6-22-1,37 15 0,-7-22 0,8-10 0,3-7 0,0-10-1,-3-5 1,-6-3 0,-12 1 0,-14 2-1,-14 7 0,-14 2 1,-10 10-1,-6 7 1,-3 3 0,4 5-1,5 1 2,9 0 0,23 4-1,0 0 1,0 0 0,45-24 0,-2 16 0,4 3 0,10 1-1,-3 6-1,0 7 1,-5 12 0,-4 7-1,-7 6 1,-10 9-1,-4 1 1,-7 5 0,-2-2 0,-4-6 0,-1-7 1,-1-10 0,-1-3 0,-8-21 0,0 0-1,18-10 1,-12-12 0,0-12-1,1-3 0,3-4 0,1-4 0,2 0 0,4 4 0,2 3 0,-1 6 0,5 10 0,1 1 0,-1 12-4,-1-2-15,4 13-8,-7 0-6,2 3-5,-4 3-1,-17-8-1,22 24 0</inkml:trace>
  <inkml:trace contextRef="#ctx0" brushRef="#br0" timeOffset="1076.6018">10615 7047 48,'-13'-25'35,"-9"10"-3,-8 6-4,-4 16 0,-7 3-2,5 16-6,-5 4-6,11 13-9,5 6-4,10 5-1,2 6 1,8 1-1,7 5 0,-2-4 1,3 1-1,-3-3 1,-5-6-1,1-3 0,-2-10 1,1-7-1,-3-6-19,8-28-6,-22 22-6,22-22-6,-27-7-1,27 7-2,-33-34 1</inkml:trace>
  <inkml:trace contextRef="#ctx0" brushRef="#br0" timeOffset="2952.2381">12039 7322 76,'-22'5'38,"-3"6"-6,-8 3-5,1 8-6,-6 0-5,10 8-1,0 2-8,7 0-4,10 3-2,13-3 0,9-4 0,8-1 0,11-9-1,4-5 0,7-7-1,2-6 0,2-8-1,-2-8-8,2-1-6,-5-11-4,3 3 1,-8-8 1,3 5 4,-10-2 7,0 4 6,-2 5 9,-11 0 7,6 14 3,-21 7 1,36-17-2,-36 17-3,37-11-7,-14 2-5,3 1-1,2-5 0,-2 0-1,-1-2 0,-6 0 0,-19 15 0,16-24 0,-16 24-1,-18-12 0,-1 14 0,-4 6 0,-5 5 1,0 4 0,-2 7 0,4 4 1,7 4 0,6 3 1,7-3 0,8 0-1,4-4 1,9-2-1,6-3 0,5-8 0,0-6-1,4-7 0,-2-4 0,2-6 0,0-3 0,-2-7-1,2-9 1,-1-3 0,1-3 0,-2-1 0,2-1 0,-4 3 0,0 4 0,-7 9 0,-19 19 0,22-11 0,-22 11-1,12 26 2,-10 4-2,-2 7 1,-4 8 0,6 2 0,1 0 0,1-2 0,0-4 1,0-6-1,1-8 1,1-11 0,-6-16-1,0 0 1,24-11-1,-14-13 0,3-10 0,4-5 0,-2-4 1,4-2-2,1 0 1,-1 6 0,2 9 0,-3 7 0,-18 23 0,30-9-1,-30 9 0,17 28 1,-9 4 0,-3 0-1,-1 3 1,4 1 0,-3-3 0,1-3 0,0-3 1,1-9-1,-7-18 1,0 0 0,21 8 0,-21-8-1,18-38 1,-3 10-1,6-9 1,3-4-1,3 1 0,1 1 0,6 7 0,-4 6 0,-4 13-1,-4 6 1,-3 14-1,-6 12 0,-1 9 0,-7 7 0,1 1 0,-2 3 1,-1 0-1,-1-1 2,2-6-1,0-8 0,1-7 1,-5-17-1,13 19-10,-13-19-13,0 0-9,15-32-4,-9 15-2,-2-6-1,-2 3 0</inkml:trace>
  <inkml:trace contextRef="#ctx0" brushRef="#br0" timeOffset="3660.3159">13589 7496 151,'20'-12'38,"1"5"-7,11-1-21,5-3-9,1-4 0,5-2-1,-2-1 1,-7-1-1,-4 0 0,-13 1 1,-17 18-1,7-27-1,-7 27 1,-28-13 0,6 15 0,-6 2 0,-2 7-1,2 6 1,3 9 0,1 2 0,9 6 2,3 1-2,5 1 2,9-2-1,3-3 0,7-4-1,7-7 2,3-9-2,2-5 1,6-14-1,2-5 0,0-9 0,4-4 1,-6-10-1,2 1 0,-2-1 0,-4 2 0,-5 10 0,-6 5 0,-15 19 0,18-11 0,-18 11 0,8 30 0,-4-2-1,1 4 1,-1 0 0,4 1 0,-1 5 0,-1-8 0,-1-4 0,1-5 1,-6-21 0,0 0-1,0 0 0,19 0 1,-12-19-1,6-9 0,2-6 0,4-3 0,2-1 0,3 3 0,4 3 0,2 8-1,4 7 1,4 9 0,-3 10 1,5 4-1,-3 9 0,-1 0 1,-1 5-1,-1-1 0,-6 0 0,-1-2 0,-9-4 0,1-2 0,-19-11 0,23-4-13,-23 4-10,16-28-7,-8 2-7,-4-10-1,5-9-2,-7-5 1,5-6 15</inkml:trace>
  <inkml:trace contextRef="#ctx0" brushRef="#br0" timeOffset="4027.3465">14643 7275 160,'0'0'38,"32"2"-4,-4 0-31,17-2-3,9 3 0,6-3-16,8 4-10,-4-4-9,0 2-4,-10 0 0,-11 2-1,-11 1 1</inkml:trace>
  <inkml:trace contextRef="#ctx0" brushRef="#br0" timeOffset="3862.5452">14834 6953 142,'10'26'37,"-3"15"-4,-9 6-13,10 13-16,-3 6-3,1 3-2,0 0 2,-3 0-1,-3-7 0,-1-6 0,-1-9-1,-6-15-12,6-3-11,2-29-9,-20 17-4,20-17-1,-28-26 0,11-4-1</inkml:trace>
  <inkml:trace contextRef="#ctx0" brushRef="#br0" timeOffset="12474.7329">9758 9226 17,'-19'0'14,"-1"2"4,-7-2 6,-3 9 2,-11 2 0,2 10 0,-12 5-1,4 8-5,0-1-5,2 9-5,12 1-7,8-4-3,12-4-1,9-7-1,23-7-2,9-10 3,13-7-1,10-13 0,4-12 0,1-9 0,0-7 1,-3-10-1,-12-7 1,-11-8 0,-8 0 0,-8-3 0,-11-1 1,-3 5-1,-3 3 1,-5 5 1,-1 10-1,3 9 2,0 12-1,6 22 3,0 0-3,0 0 1,-15 39 0,8 6 0,1 8 0,2 10-1,-1 8 1,3 4-2,4-4 2,0-2 0,5-5-1,3-12-1,7-9-1,1-11 0,9-13-12,-5-12-7,10-3-8,-4-11-8,2-6-1,2-4 0,-6-8 0</inkml:trace>
  <inkml:trace contextRef="#ctx0" brushRef="#br0" timeOffset="12697.5627">10161 9256 110,'4'30'38,"-2"1"-1,-2-1-17,6 2-16,3-2-2,2-6 0,-3-5-4,-8-19-12,17 13-6,-17-13-5,15-20-5,-12-3-3,-3-10-3,0-9 1,-1-3 18</inkml:trace>
  <inkml:trace contextRef="#ctx0" brushRef="#br0" timeOffset="12817.8218">10218 9037 81,'2'-23'23,"-2"23"-10,0 0-11,22 8-14,-3 1-12,-2 1-3,7 5-1,-5-6 1</inkml:trace>
  <inkml:trace contextRef="#ctx0" brushRef="#br0" timeOffset="13242.3774">10779 9084 90,'-19'-13'37,"-2"9"-3,-3 9-12,-12-3-9,4 8-3,-3-1-2,1 4-5,2 4-2,8 0-1,7 3 0,9-1-1,10 2 0,11-5 0,10 3 0,1-6 1,10 4-1,2 2 1,-1-2 0,-3 1 1,-6 1 2,-9 0-1,-15-1 0,-6 3 0,-14 0 0,-11-5 0,-6 1 0,-6 0-1,-3-4 0,5 2-1,7-2 0,4-5-5,28-8-13,-17 5-8,17-5-8,24-16-3,6-1-2,6-6-1,11-5 9</inkml:trace>
  <inkml:trace contextRef="#ctx0" brushRef="#br0" timeOffset="13878.7827">11240 9104 77,'0'0'38,"0"0"-8,0 0-11,-36-2-2,5 12 0,-5 7-1,-7 1-9,1 3-5,1 5 0,7 2 0,3 0-1,12 0 0,8-2-1,11-1 0,13-3-1,7-3-1,20-10 0,5-7 1,7-6-2,-1-7 2,0-6 0,-3-5 0,-5-4 0,-5-4 1,-15 2 0,-8 1 1,-8 3 0,-3 7 1,-4 17 0,-8-22-1,8 22 1,0 0 0,0 0-1,-5 32 0,7-8 0,1 8 0,3 3 0,-2 5 0,-1-3 0,1 2-1,-4-5 1,0-6 0,-2-7-2,2-21 0,0 0 0,0 0 0,-3-17-1,4-11 0,7-6 1,-1-5-1,8-2 1,2-1 0,4-1 1,7 6-1,6 3 1,0 8 0,-1 6 0,1 6 0,-4 5 0,-4 7-2,1 8-12,-27-6-6,22 24-6,-22-24-5,0 32-5,-2-15-1,2-17-1,-5 30 21</inkml:trace>
  <inkml:trace contextRef="#ctx0" brushRef="#br0" timeOffset="14101.8677">11844 9200 130,'4'26'37,"0"6"-6,-6-1-15,5 5-5,-1-2-9,0-6 0,-4-4-2,2-24-1,6 22-14,-6-22-7,-2-20-6,0-4-6,4-10-3,0-7-1,0-6 0</inkml:trace>
  <inkml:trace contextRef="#ctx0" brushRef="#br0" timeOffset="14236.838">11891 8958 127,'19'-17'36,"-19"17"-6,20 2-13,-20-2-26,29 19-13,-29-19-9,18 30-5,-10-11 0,-4-2-2,-4-17 1</inkml:trace>
  <inkml:trace contextRef="#ctx0" brushRef="#br0" timeOffset="14827.2925">12103 9115 129,'9'25'39,"3"5"-5,-10 0-18,7 3-9,-2 1-5,1-4-1,-4-4 0,-1-5 0,-3-21-2,4 18 1,-4-18-1,0 0 0,10-33-1,-3 8 1,4-5 0,2 1 0,4-5 0,4 4 0,1 2 1,5 9 0,-5 6 1,1 9 0,-6 10 1,-4 13-1,-4 7 1,-1 7 0,-5 7 0,-3 1-1,0 2 0,0-8 0,2-3-1,2-11-1,-4-21 0,0 0 0,0 0 0,24-24 0,-14-6 0,7-4-1,1-7 2,1 0-1,4-1 1,3 9 0,-2 5 0,1 11 0,-3 6 1,1 11 0,-6 7 0,-1 14 1,-2 5-1,-3 6 1,-4 3-1,1 1-1,-2-3 1,-1-1-1,-1-7 0,-2-7 0,-2-18-1,0 0-15,0 0-8,0 0-7,5-30-5,-3 4-3,2-4 0,0 0 1</inkml:trace>
  <inkml:trace contextRef="#ctx0" brushRef="#br0" timeOffset="15000.665">12775 9177 127,'9'17'38,"0"4"-5,-3 1-13,7 2-14,-2 4-4,-3-3 0,-3-1-1,-5-3 0,2-3-18,-2-18-7,0 0-8,-20-11-4,7-11-2,1-8-1,3-10 0</inkml:trace>
  <inkml:trace contextRef="#ctx0" brushRef="#br0" timeOffset="15142.32">12863 8958 133,'17'2'38,"-17"-2"-8,30 10-20,-13 3-29,-17-13-10,26 22-7,-26-22-1,17 19 0,-17-19-1</inkml:trace>
  <inkml:trace contextRef="#ctx0" brushRef="#br0" timeOffset="15519.1978">13069 9102 135,'11'28'39,"2"6"-2,-7-2-21,5 3-14,-1-1-1,-1-4 0,-5-4 0,0-5 0,-4-21-2,0 0 0,0 0 0,0 0-1,3-28 0,1 0 0,9-4 0,6-4 0,5 3 1,5 1 0,1 6 1,3 11 0,-5 7 2,-1 8 0,-5 10-1,-5 8 1,-6 7 0,-7 5 0,2-1-1,-8 1 0,0 0 0,-2-4-1,-3-3 0,7-23-14,-2 26-12,2-26-8,0 0-3,0 0-2,32-22 0,-12 3-1</inkml:trace>
  <inkml:trace contextRef="#ctx0" brushRef="#br0" timeOffset="16127.4308">13733 9125 76,'0'0'38,"0"0"-6,-22-2-8,3 17-4,-11 2-3,2 9-3,-6 4-10,4 0-2,4 2 0,13-3-2,7-2 0,10-10 0,-4-17-1,37 7 0,-7-16 0,6-10-1,-1-4 1,-5-3 0,1-4 1,-9 0 0,-7 4 1,-7 6 0,-8 20 0,-6-21 0,6 21 1,-17 11 0,10 8-1,7 5 0,5 4-1,10 0 0,8 1-1,5-5 1,9-7 0,3-8-2,5-7 2,-2-10-1,-4-8 1,-1-9 0,-6-5 0,-6-3-1,-9-10 2,-2-4-1,-10-4 0,-3-1-1,-2 2 2,0 1-1,-3 4 0,-1 9 1,2 10-1,2 26 2,2-17-1,-2 17 1,7 36-2,-3 3 1,0 6 0,1 9 0,-1 4-1,-2 2 0,-2 0 0,0-2-1,-4-6 2,2-10-2,2-5-19,-5-16-10,5-21-6,0 0-3,-21 5 0,14-24-1,-3-9 9</inkml:trace>
  <inkml:trace contextRef="#ctx0" brushRef="#br0" timeOffset="16427.4496">14058 9069 125,'13'-23'39,"-13"23"-1,28-11-14,-2 7-22,6 2-1,9 1-1,6-3 0,2 2 1,-2 2-1,-4-2-1,-5 6 2,-7 1-1,-6 7 0,-10 4 1,-11 9 0,-4 3 0,-4 5-1,4 5 1,-4-1 0,6-3-1,-6 0 1,6-8-1,0-4 0,-2-22 0,0 0-1,0 0-19,0 0-10,-8-35-7,3 3-2,-6-7-1,-1-10 0</inkml:trace>
  <inkml:trace contextRef="#ctx0" brushRef="#br0" timeOffset="16562.0301">14422 8831 72,'18'-5'29,"12"8"-10,0 7-16,0-3-21,4 6-6,2-3-4,-6 4-2,-4-6 8</inkml:trace>
  <inkml:trace contextRef="#ctx0" brushRef="#br0" timeOffset="17131.6289">14680 9020 125,'-15'30'38,"0"0"-3,10 7-10,-1-5-21,14-4-4,5-2 0,11-9 0,6-6-1,6-3 0,-1-10 1,3-9 0,-6-4-1,-4-6 1,-7-3 1,-12-2-1,-11-2 1,-17 2-1,-9 1 2,-7 5-1,-5 3 1,-3 6-1,7 5-1,8 2 1,11 6-2,17-2 1,0 0 0,36 11-1,0-3 0,5 3 1,4 2 0,2 6 1,-6 3 0,-1 6 0,-10 2 0,-8 6 0,-3-4 0,-6-4 0,-6-4-1,1-7 0,-8-17 0,0 0-1,0 0 1,13-25-1,-9-4 1,3-5-1,3-5 1,-1-1-1,8 1 2,2 9-1,1 10 0,3 8 0,1 12 1,1 10 0,1 10-1,0 6 1,-3 10 0,-5 1 0,-1 1-1,-3-3 1,-9-1-1,-1-6 0,-6-4-1,2-24-16,-7 23-17,7-23-6,0 0-1,-12-23-2,10-1-1</inkml:trace>
  <inkml:trace contextRef="#ctx0" brushRef="#br0" timeOffset="19407.5943">10387 10054 49,'0'0'39,"0"0"-11,-2 29-3,5 6-2,-3 2-1,6 12-3,-6 0-4,8 1-8,-1 1-9,-5-4 5,2-10-2,-2-7 1,1-10-1,-3-20 0,0 0 0,0 0 0,0 0-1,-3-28-1,1-3 1,4-12-1,-1-4 1,5-4 0,5-1 1,6-2-1,8 3 0,6 3 0,7 6 0,3 11 0,6 6 0,0 8 0,-4 10 0,-5 7-1,-3 11-10,-16 0-10,0 4-10,-13 2-3,-3 2-1,-10-2-1,7-17-1</inkml:trace>
  <inkml:trace contextRef="#ctx0" brushRef="#br0" timeOffset="19814.4648">10814 10242 128,'28'0'36,"-3"-4"-7,-1-9-15,10 1-6,3-8 0,1 3-4,-2-4-3,-6 1-1,-8-1 0,-7 4 0,-15 17 0,0-28-1,0 28 1,-34-11 0,2 15 1,-1 5 0,-5 4 0,-1 10 0,1 7 1,6 9 0,6 0-1,7 2 0,12 2 0,7-1 0,11-5-1,12-3 1,7-12-1,5-7-1,10-6-7,-5-12-8,8-1-7,-6-9-5,-3-4-5,-7-3-3,-4-3 0,-7-1-1,-8-6 16</inkml:trace>
  <inkml:trace contextRef="#ctx0" brushRef="#br0" timeOffset="20347.4164">11259 10064 101,'0'0'33,"20"33"-3,-18-3-4,8 12-7,-5 1-6,5 5-6,-5 3-4,3-3-1,1-5-1,1-7-1,-1-10 1,-9-26 0,23 19-1,-23-19 1,30-21-1,-14-5 0,1-9 1,2-9 0,-4-4-1,4-1 0,-4-3 0,2 1-1,-4 5 1,0 6 0,-4 12 0,1 11 0,-10 17 0,18-3 1,-6 19-1,-3 14 0,2 10 1,4 6 0,2 3-1,0 2 1,2-5-1,3-3 1,-1-9 0,0-10-1,-3-11 0,1-9 1,-19-4-1,30-24 1,-17-4-1,-3-10 1,-3-1-1,3-4 1,-1-2-1,-1 4 0,1 2 0,-2 5 0,5 8 0,3 5 0,5 12-18,-20 9-4,36-11-8,-15 13-3,5 5-2,-4 1-1,6 3 0,-3 2 2</inkml:trace>
  <inkml:trace contextRef="#ctx0" brushRef="#br0" timeOffset="20774.6328">12261 10038 89,'0'0'30,"0"0"-1,0 0-3,-21-4-3,21 4-4,-41 30-7,14-6-7,1 6-3,2 4 0,5 3 0,4 2-1,7-1 1,10-5-1,8-3 0,5-9-1,5-8 0,7-11 1,3-8-1,0-9 1,2-7-2,-6-6 1,-4-8 1,-1 1-1,-6-3 0,-6 5 0,-3 1-1,-6 6 1,-4 5 0,4 21 0,0 0 0,0 0 0,0 0 0,-2 34 0,8-2 1,0 3-1,1 4 0,2 3 1,-1-3-1,-1-4 1,-1-3-1,0-15-4,-6-17-15,0 0-6,24 4-7,-18-29-4,1-4-1,1-13-1,3-1 0</inkml:trace>
  <inkml:trace contextRef="#ctx0" brushRef="#br0" timeOffset="21847.727">12534 10010 101,'0'0'36,"19"22"-4,-9 8-4,-7 4-9,7 12-6,-7 3-10,5 2 0,-2-3-1,-1-3-1,-1-8 0,2-10 0,-6-27 0,0 0 1,20-4-2,-12-22 1,3-12 0,0-5 0,2-2 0,4 0-1,4 2 1,1 4-1,5 7 0,3 10 0,0 5 0,2 10 0,1 3 0,1 4-4,2 9-10,-6-3-5,2 9-2,-8-8-2,6 5-1,-9-11-1,5 3 1,-7-9 4,-1-5 11,-18 10 7,30-28 8,-30 28 9,19-32 6,-19 32 1,2-24 0,-2 24 0,-17-7-1,17 7-2,-39 16-5,16 5-8,-3 3-4,0 10 0,1 3 0,5 6-1,5-2 1,9 1 0,6-9-1,8-5 1,7-5-1,7-14 0,4-9 0,4-13 0,0-9-1,0-10 0,-1-6 0,-1-6 0,-4-7 1,-3-3-2,-4 1 1,-8-1 0,-1 4 0,-3 7 1,1 11-1,-6 9-1,0 23 1,0 0 0,0 0-1,-4 43 1,2-3 0,2 8-2,-2 5 2,2 5 1,0 2-1,4-6 1,-4 0 0,6-7 0,-3-8 0,7-11-1,3-5-6,-13-23-9,34 1-7,-12-21-3,14-3-2,-4-14-1,17 0-1,-4-8 2,9-2 7,-2 2 10,1-2 12,-6 14 15,-11-3 6,-3 14 1,-16 3 0,-17 19 1,8-19-2,-8 19-1,-32 10-4,7 1-13,-1 2-4,-4 4 1,0 0-1,6 5 0,3-1 0,8 1 1,7 0-1,10 1 1,4 1 0,8 4 0,-1-2-1,2 3 1,-2-3-1,-1 0-1,-11-2 0,-6-7 1,3-17-1,-36 24 0,8-18 0,-4-4 1,-4 0 0,-1-6-1,3 0 1,2 1-17,10 4-12,-1 1-8,23-2-1,-26 17-3,26-17 0,-17 30-2</inkml:trace>
  <inkml:trace contextRef="#ctx0" brushRef="#br0" timeOffset="22872.6438">9854 11570 79,'0'44'34,"-10"7"0,5 18-6,-6 0-6,5 12-7,-7-8-3,9-2-5,0-13-4,1-11-1,1-12-1,2-14 1,0-21-1,0 0 0,11-21 1,-4-11-1,1-9 0,-1-7 0,3-12 0,-3-4-1,3-1 0,1-1-1,-2 3 1,4 1 2,6 2-2,4 8 1,7 7 0,2 13 1,3 10 0,1 12-1,-2 16-1,-4 12 0,-8 12 0,-9 12 0,-11 6 0,-9 3-1,-12 3 1,-9-7-1,-8-10 2,-1-1-1,-3-12 1,6-7-1,-1-12 0,7-8 0,9-9 0,8-4 0,11-3-1,0-7-21,17 5-8,-2-3-8,11 7-1,0-2 1,2 6-1,4-2-1</inkml:trace>
  <inkml:trace contextRef="#ctx0" brushRef="#br0" timeOffset="23300.6628">10402 11487 136,'0'0'37,"7"38"-5,-9-12-13,4 9-14,0 3-1,2 1-2,1-5 2,5-1-2,-1-8 0,4-8 0,-13-17 0,26 11 0,-7-21-1,0-8-1,2-10 0,1-6 0,1-7 1,1-6 0,0 0 0,-3-3 0,-4 9-1,-4 9 1,-4 13-1,-9 19 0,0 0 0,10 28-1,-16 8 0,2 11 0,3-1 1,4-1 0,5-4 2,3-5-2,6-8 1,4-9-1,5-12 0,4-7 0,6-5-17,-10-12-11,8-2-7,-10-9-4,2 0 0,-11-4 1,0 2-2</inkml:trace>
  <inkml:trace contextRef="#ctx0" brushRef="#br0" timeOffset="23676.3154">11013 11456 135,'8'29'36,"-5"1"-6,9 12-12,-9-7-6,5 6-6,-3-9-3,1-4-2,-4-5 0,-2-23 0,6 16 1,-6-16-1,9-16 1,0-7-2,5-5 1,2-6 1,5-7-1,3 0 1,6-2-2,2 6 1,-2 9-1,0 11 0,-5 13 0,-5 13 0,-6 14 0,-7 14 0,-5 6 0,0 6 0,-2-4 0,0-2 0,2-10 0,0-6 0,3-11 0,-5-16-4,25 6-19,-25-6-9,18-24-6,-8 1-1,3-1-1,-2-6 0,4 0 2</inkml:trace>
  <inkml:trace contextRef="#ctx0" brushRef="#br0" timeOffset="24003.225">11557 11469 132,'6'24'37,"-1"13"0,-5-1-11,6 7-19,-4-4-4,3 4-1,-3-11 0,2-2 0,-2-10-1,-2-20-6,0 0-14,0 0-6,0 0-4,-9-46-3,7 14-2,-6-17 3,10 1 2,-6-10 8,6 0 18,0 2 17,-4 1 13,10 12 4,-3 2 1,5 17-2,-8 3-1,-2 21-4,17-3-4,-17 3-11,28 26-20,-28-26-12,33 32-9,-14-16-4,9 1-1,0-7 0,6-3-1</inkml:trace>
  <inkml:trace contextRef="#ctx0" brushRef="#br0" timeOffset="24388.5907">12110 11297 139,'0'0'36,"-7"20"-3,-14 1-10,-5-5-18,0 3-3,1 2-1,1-3 1,5 1 0,6-2 0,13-17 0,-5 26-1,5-26 0,26 30 1,-2-15 0,6 2-2,2 2 2,0 3-3,-2 1 1,-6 3-1,-5-2 0,-9 0 0,-10-3 0,-14-2 1,-6-6-1,-7-6 2,-4-5 0,-1-2 1,-2-7 0,2-3-2,2-1 0,8 2 0,3-1 0,0 1-4,19 9-15,0 0-4,0 0-7,0 0-6,0 0-3,6-21 0,12 10 0,7-4 14</inkml:trace>
  <inkml:trace contextRef="#ctx0" brushRef="#br0" timeOffset="24815.3301">12317 11100 146,'5'24'37,"-6"14"-4,2 20-15,-4 2-15,1 9-1,2 4 1,2 0-1,0-11 0,5-8 0,1-15 0,1-11-1,0-11 0,-9-17 1,21-4-2,-12-13 0,3-9 0,-3-6 1,2-7-1,4-8 0,6 4 0,1 0 0,7 10 0,-5 5 0,2 14 0,-1 11 0,-1 16 0,-5 9 0,-6 8 0,-2 6 0,-5 1 0,-1-1 0,3-6 0,-4-6 0,1-7 0,-5-17-5,17 17-17,-17-17-8,21-14-7,-10-2-1,6-3-2,-2-9 2,2 2-1</inkml:trace>
  <inkml:trace contextRef="#ctx0" brushRef="#br0" timeOffset="25353.017">12853 11354 135,'13'34'37,"-13"0"1,-5 0-13,9 9-18,-3-4-5,3 4 0,2-11-1,-1-6 0,3-7 0,-8-19-1,17 13 1,-17-13 0,13-25-1,-5 1 2,3-8-2,0-3 2,4-8-2,4-2 0,3 4 0,3 3 0,1 6 0,-2 14 0,-3 14 0,-2 17 0,-4 11 0,-6 6 0,-3 11 0,-3 4 0,-3-2 0,2-3 0,0-9 0,2-6 0,-4-25 0,13 24 0,-13-24 0,0 0 0,19-22 0,-12-1 0,3-3 0,1-8 0,2-1-1,4-3 2,2 5-1,5 5 0,1 5 0,-1 14 0,-5 11 0,-2 15 0,-4 9 0,-6 7 0,-5 7 0,-2 1 0,-2-4 0,2-3 0,4-8 0,-4-26-3,17 28-20,-17-28-11,19-4-4,-19 4-1,28-24-1,-13 5-1</inkml:trace>
  <inkml:trace contextRef="#ctx0" brushRef="#br0" timeOffset="25696.4149">13622 11459 155,'29'2'39,"-29"-2"-1,43-4-22,-11-3-14,3-2-1,1-6 1,1 0-1,-7-2 0,-3 0-1,-9-2 0,-18 19 0,2-28 0,-2 28 0,-37-11-1,7 15 1,-6 9-1,-3 5 1,1 9-1,4 3 2,1 1 0,12 3 0,6-2-1,11-2 0,12-4 0,9-7 0,7-6 0,8-8 0,6 1-10,-8-12-13,9 3-9,-5-10-3,-6-1-3,-6-8 0,-3 1 0,-4-7 0</inkml:trace>
  <inkml:trace contextRef="#ctx0" brushRef="#br0" timeOffset="26048.7379">14013 11341 126,'28'19'37,"-21"11"-2,-3 0-9,0 9-9,-4 1-14,2 1-3,-4-6 1,0-1 0,-4-10 1,3-5-1,3-19 1,0 0-2,0 0 1,0 0 1,0-39-1,9 7-1,6-7 0,2-3 0,5-1 0,1 2 0,7 9 0,0 6 0,-6 15 0,-1 15 0,-1 13 0,-3 9 0,0 7 0,-4 7 0,-2-1 0,0 0 0,0-11 0,2-7 0,2-6-8,-17-15-18,28 2-9,-28-2-3,28-23-2,-18-8 1,3 1 0</inkml:trace>
  <inkml:trace contextRef="#ctx0" brushRef="#br0" timeOffset="26475.4715">14455 11089 173,'10'-26'39,"-10"26"-6,33-8-28,3 4-3,13-1 0,11-1-1,4 1-1,-1 1 0,5-4 0,-4 5 0,-4 6-20,-15-4-17,-15 4-2,-30-3-2,0 0 0,0 0-2</inkml:trace>
  <inkml:trace contextRef="#ctx0" brushRef="#br0" timeOffset="26277.5161">14583 10956 146,'19'37'38,"-14"8"-3,-5 8-15,8 14-14,-1 6-3,3 2-1,-3-6 0,1-2-1,-3-9 0,1-13-1,3-7-18,-11-21-12,2-17-6,0 0-3,-20 1 0,3-19 0,-2-7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5:49.493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-827-1391 100,'0'0'36,"0"0"-1,-2 37-7,11 13-4,-7 7-5,9 17-6,-3-1-13,1 6 0,1-2 0,1-4 0,-4-12 0,1-10 0,-1-8 0,-1-10 0,-2-10 0,-4-23 0,-4 22 0,4-22 0,0 0-14,-32-33-19,23 10-5,-3-9-1,3 1-2,3-7-1,12 3-1</inkml:trace>
  <inkml:trace contextRef="#ctx0" brushRef="#br0" timeOffset="597.4689">-75-1414 79,'15'-19'31,"-4"1"0,-9-1-5,-2 19-6,-11-21-6,11 21-5,-41-3-1,12 12-1,-8-1 1,-1 8-1,1-3 0,1 8-1,4-2-4,10 1-2,3-5 0,12 2 0,7-17 0,11 28 0,8-15 0,7 2 0,6 0 0,3 0 0,1 4 0,0 1 0,-8 1 0,-2 1 0,-11-1 0,-9 0 0,-10-3 0,-9-1 0,-10-2 0,-7-4 0,-7-3 0,-5-3 0,-3-1 0,2-2 0,0-2 0,6 0 0,7-2 0,5 2 0,25 0 0,-20 2 0,20-2 0,18 2 0,12 9-10,-2-11-25,14 8-4,-1-12-1,12 4-2,-3-11-1,5-1 0</inkml:trace>
  <inkml:trace contextRef="#ctx0" brushRef="#br0" timeOffset="1103.566">52-1238 145,'14'-36'39,"19"18"1,7-12-9,18 9-31,2 2 0,11 3 0,2-3 0,-1 6 0,-9 2 0,-8 5 0,-12 2 0,-11 2 0,-10 8 0,-22-6-5,0 0-24,8 17-9,-8-17-1,-28 9-3,11-7 0,-4-6-2</inkml:trace>
  <inkml:trace contextRef="#ctx0" brushRef="#br0" timeOffset="888.422">242-1562 131,'0'0'39,"24"25"0,-20-1-7,11 15-21,-4 1-8,8 8-3,-6-3 0,6 6 0,-6-5 0,-4-5 0,1-3 0,-3-8 0,-5-2 0,-4-9 0,0 1 0,-14-16-22,16-4-12,-38 4-5,17-8 0,-7-11-1,2 4 0,-8-8 2</inkml:trace>
  <inkml:trace contextRef="#ctx0" brushRef="#br0" timeOffset="1797.299">1396-1418 92,'1'-20'34,"-1"20"0,-5-26-6,5 26-8,-17-13-5,17 13-2,-39 5-2,10 10-4,-6 2-6,1 9-1,-3 2 0,5 6 0,5-2 0,12-1 0,10-1 0,14 0 0,8-4 0,11 3 0,10-5 0,1 2 0,2 0 0,-5 2 0,-2 4 0,-12-4 0,-7-2 0,-13-1 0,-11-1 0,-10-5 0,-13-4 0,-5-4 0,-8-4 0,-4-1 0,0-2 0,0-4 0,8 2 0,5-2 0,10 0 0,9 1 0,17-1 0,0 0 0,0 0 0,34 10-26,0-6-12,1-10-2,12 2-3,-2-7 1,8-2-3</inkml:trace>
  <inkml:trace contextRef="#ctx0" brushRef="#br0" timeOffset="2685.6695">1675-1139 150,'-4'23'36,"-5"-5"-1,9-18-16,-17 40-14,13-18 0,6 2 0,2-3-5,7-1 0,10-5 0,7-2 0,6-3 0,3-6 0,5-3 0,-5-8 0,2-2 0,-12-8-2,-7-2-5,-14-7 0,-8 3 1,-13-5 2,-11 6 1,-8 1 3,-9 5 2,4 4 3,-8 3 0,5 9 1,5-2-2,12 6 1,9 0-3,16-4-2,0 0 0,31 3 0,14-3 0,14-5-1,12-3-1,6-1-2,7 0 2,3-1 0,-3 1 1,-9 1 2,-11 1 1,-14 5 3,-14-2-1,-8 4-4,-28 0 0,19-4 0,-19 4 0,0 0 0,-30-9 0,11 7 0,-1 2 0,-3 6 0,-3 1 0,-2 8 0,1 4 0,-3 5 0,4 3 0,9 4 0,0-1 0,10 0 0,12-2 0,10-3 0,12-7 0,12-3 0,8-7 0,-2-6 0,9-4 0,-1-8 0,-6-3 0,2-5 0,-6-5 0,-8-3 0,-6 0 0,-9 0 0,-5 1 0,-7 5 0,-1 3 0,-7 17 0,-4-19 0,4 19 0,0 0 0,0 28 0,6-5 0,2 3 0,-3 6 0,1 1 0,-1 1 0,-5 0 0,2-1 0,-4-3 0,-1-4 0,1-3 0,2-3 0,0-20 0,-6 25-22,6-25-14,0 0-4,-15-32 0,11 6-2,-11-12 0,12-8 10</inkml:trace>
  <inkml:trace contextRef="#ctx0" brushRef="#br0" timeOffset="2848.9494">2654-1227 187,'0'0'41,"0"-17"-14,0 17-27,30 21 0,-30-21 0,36 30-24,-36-30-11,34 32-4,-34-32-1,32 28-1,-12-19 0,12 0 7</inkml:trace>
  <inkml:trace contextRef="#ctx0" brushRef="#br0" timeOffset="3566.6334">3230-1135 106,'13'-23'34,"-13"23"1,-20-20-4,-1 22-6,-9-4-12,-2 11-5,-5 2-5,-3 8-3,-5 2 0,11 9 0,1 0 0,12 1 0,8 1 0,13 0 0,7-2 0,12-6 0,7-5 0,3-8 0,4-3 0,5-10 0,-1-6 0,-1-5 0,-4-7 0,-6-1 0,-5-5 0,-6 3 0,-8 1 0,-5 3 0,-2 19 0,-5-19 0,5 19 0,0 0 0,-12 19 0,16-2 0,4 4 0,5 3 0,4 0 0,1 1 0,5-1 0,-1-2 0,-1-1 0,2-4 0,-1-6 0,-1-5 0,-3-8 0,-1-8 0,-2-10 0,-3-10 0,-3-6 0,-5-10 0,-2-9 0,-4-6 0,2-7 0,3 3 0,-3 1 0,0 8 0,2 7 0,0 18 0,-2 31 0,0 0 0,2 16 0,-6 26 0,4 14 0,0 9 0,4 8 0,4 2 0,1-2 0,0-2 0,4-7 0,1-8 0,-3-8 0,0-7 0,-5-9 0,-1-9 0,-5-23 0,4 18 0,-4-18 0,0 0-4,-11-31-30,0-1-5,7-2-1,-6-9-2,10 4 1,0-8-1</inkml:trace>
  <inkml:trace contextRef="#ctx0" brushRef="#br0" timeOffset="3764.7803">3673-1060 176,'36'35'42,"-20"-10"-5,11 12-37,-9 2 0,3 2 0,2 0 0,-5 1 0,-5-9 0,-5-1 0,-4-8 0,-4-24 0,2 27 0,-2-27-26,0 0-12,-10-32-2,8 6-1,-5-16 0,7-2-2</inkml:trace>
  <inkml:trace contextRef="#ctx0" brushRef="#br0" timeOffset="3941.6349">3763-1169 167,'-19'-15'41,"19"15"-1,0 0-33,0 0-7,0 0 0,17 2 0,2 9-18,-19-11-18,34 12-2,-16-9-3,9 3 0,-5-6-2</inkml:trace>
  <inkml:trace contextRef="#ctx0" brushRef="#br0" timeOffset="4442.4832">3999-1152 124,'-28'-7'33,"28"7"1,-11-17-6,11 17-11,21-8-9,1 3-2,4-3-1,10 2-5,1-1 0,7 3 0,-1-3 0,4 7 0,-4-2 0,-6 8 0,-9 1 0,-9 6 0,-9 6 0,-12 5 0,-8 6 0,-7 4 0,-9 5 0,0 0 0,-2 1 0,2 1 0,-3-4 0,7-3 0,5-2 0,0-6 0,10-4 0,1-3 0,6-19 0,4 24 0,-4-24 0,28 8 0,-9-8 0,7-4 0,0 2 0,6-3 0,4-1 0,-1 2 0,-1 2 0,-4 0 0,-5 2 0,-25 0 0,33 2-4,-33-2-30,0 0-5,-17-9-1,17 9-2,-43-17 0,19 4 0</inkml:trace>
  <inkml:trace contextRef="#ctx0" brushRef="#br0" timeOffset="4653.0482">4005-905 167,'0'0'41,"0"0"-1,0 0-33,32-17-7,-2 17 0,11-2 0,6 0 0,4 2 0,1-3 0,14 3-6,-8-6-27,8 6-5,-8-8-1,2 7-2,-11-7 0,-1 4 0</inkml:trace>
  <inkml:trace contextRef="#ctx0" brushRef="#br0" timeOffset="5673.1878">5022-1027 161,'-21'13'38,"-9"-7"-1,0 9-18,-8 2-19,1 5 0,3-1 0,0 7 0,4 0 0,6 0 0,11 0 0,11 2 0,11-6 0,8-1 0,10-6 0,4-4 0,7-8 0,3-5 0,2-9 0,-3-4 0,-5-6 0,-6-1 0,-13-7 0,-6 1 0,-8 4 0,-6 1 0,4 21 0,-15-20 0,15 20 0,0 0 0,-4 16 0,14 5 0,3 3 0,11 3 0,2 2 0,6-2 0,4 1 0,1-6 0,3-3 0,-1-8 0,1-5 0,-7-10 0,-5-7 0,-7-10 0,-8-11 0,-5-5 0,-6-6 0,-2-8 0,-10-7 0,1-5 0,1-1 0,3 2 0,1 6 0,-2 10 0,3 10 0,-3 17 0,6 19 0,4 25 0,-6 16 0,4 13 0,5 12 0,1 7 0,1 3 0,-1-1 0,1-2 0,-2-8 0,3-7 0,-6-7 0,-6-10 0,0-9 0,-4-8 0,6-24 0,-17 17-1,-7-32-28,5 0-5,-5-17-3,5 1-1,-13-11 1,10 9 4,-8-8 22,-4 1 23,13 10 13,-7-1 7,7 10 4,-1-2 0,14 7 1,3-7-5,5 23-22,30-33-10,-4 18 0,17 3 0,12 1 0,8 4 0,3 3 0,7 4 0,-5 4 0,-8 3 0,-4 2 0,-13 5 0,-13 1 0,-9 3 0,-8 5 0,-7 1 0,-3 4 0,1 2 0,-4-2 0,2 0 0,6 0 0,-7-4 0,3 1 0,-2-8 0,-2-17 0,4 20 0,-4-20 0,0 0 0,0 0-20,-2-28-17,-6-4-3,3 1 0,-6-14-1,3 2-1</inkml:trace>
  <inkml:trace contextRef="#ctx0" brushRef="#br0" timeOffset="6469.8561">5723-1023 196,'28'6'40,"-7"-4"-21,13 1-19,1 7 0,9 1 0,2 2 0,-8-6-10,7 7-14,-11-13-2,1 9 4,-10-7 8,-1 3 6,-24-6 10,17 13 10,-17-13 8,0 28 5,-2-3 2,-11-5-9,6 12-18,-3-6 0,6 6 0,3-2 0,4 0 0,5-6 0,3-1 0,8-7 0,1-6 0,3-7 0,1-3 0,4-7 0,-3-8 0,-3-4 0,-5-7 0,-4 0 0,-9-4 0,-8 2 0,-5 2 0,-12 0 0,-5 3 0,-4 6 0,-2-1 0,-3 5 0,-1 3 0,6 1 0,7 1 0,23 8 0,-22-7 0,22 7 0,0 0 0,36-2 0,-5 6 0,11 1 0,-1 7 0,8 4 0,-2 9 0,1 5 0,-4 7 0,-3 4 0,-4 2 0,-9 0 0,-1-5 0,-10-7 0,-6-6 0,-11-25 0,7 18 0,-7-18 0,-1-24 0,-3 0 0,6-8 0,7-7 0,6-6 0,6-4 0,9-1 0,7 5 0,3 9 0,3 8 0,-2 13 0,0 15 0,-5 17 0,-4 15 0,-6 9 0,-7 10 0,-2 5 0,-4-2 0,-2 0 0,-2-7 0,-3-8 0,-2-11 0,-2-3 0,7-7 0,-9-18-13,0 0-27,-6-18-2,-7-3-4,-5-15-2,-3-8-2</inkml:trace>
  <inkml:trace contextRef="#ctx0" brushRef="#br1" timeOffset="-105198.6301">-8079 644 119,'11'-19'35,"15"4"-13,12 4-15,7 0-6,9-1-3,0 11 1,-1 10 4,-14 6 2,-11 15 1,-24 5 2,-11 12 1,-23-2 1,-10 9-1,-18-7-1,-2-4-4,-7-6-1,5-9-2,17-9 0,5-8 0,10-9 0,30-2 1,0 0-1,8-17 1,31 6-2,8 2 0,4-1 0,11 7 0,3 5 0,-3 1 0,-6 9 0,-11 3 0,-13 5 0,-9 3 0,-16 3-1,-14 0 0,-12 0 1,-9 0 0,-6-3 0,-5-6 1,-8-4-1,2-4 1,2-5-1,1-2 0,5-4 0,5-4 0,0-1 0,10-3-11,22 10-10,-21-11-10,21 11-9,0 0-2,11-20 0,-11 20-2,36-17 21</inkml:trace>
  <inkml:trace contextRef="#ctx0" brushRef="#br1" timeOffset="-105863.3976">-8115 589 149,'0'0'43,"7"23"-8,-8 7-24,6 17-5,5 7-4,-3 8-1,1 3 1,-1 4-1,1-1 1,-1-5-1,-1-10-1,-1-10 0,-3-12-2,-2-31-15,8 27-13,-8-27-6,7-17-6,-1-6-1,-4-5 0,0-5 4</inkml:trace>
  <inkml:trace contextRef="#ctx0" brushRef="#br1" timeOffset="-104809.0298">-7477 887 137,'-8'30'41,"1"3"-8,-1-3-15,10 2-11,6-4-3,8-7-1,9-6-2,9-10-1,3-3-2,2-11-3,5-6-1,-9-6-1,-1-3 2,-10-4 3,-10 0 3,-13 0 0,-14-2 3,-4 6 2,-13 3 1,2 6 0,-5 2-1,1 6-4,15 7-15,0-4-10,17 4-12,0 0-6,0 0-2,24 15 0,-1-11-1</inkml:trace>
  <inkml:trace contextRef="#ctx0" brushRef="#br1" timeOffset="-104471.5679">-7108 825 119,'13'23'42,"4"3"-2,2 11-17,-4-7-13,4 6-4,-4-5-2,-4-1-3,-3-5 0,-5-5 0,-3-20 0,0 23 0,0-23 0,0 0-1,-7-23 1,12 3 0,5-6 1,5-8-1,4-2-1,3 1 0,8-1 0,0 4 0,4 8 0,-8-2-15,4 15-9,-11-1-8,-2 11-8,-17 1-2,0 0-1,13 16 0</inkml:trace>
  <inkml:trace contextRef="#ctx0" brushRef="#br1" timeOffset="-104050.7481">-6654 840 115,'26'34'42,"-14"-8"0,-7 2-12,7 8-18,-5-3-9,2 1-2,-1-2 0,-2-4 0,-3-8-1,-3-20 1,6 23 0,-6-23 0,0 0 0,6-26 0,-1 1 0,5-8 1,1-1-2,8 0 0,1 1 0,5 1 0,3 9 0,4 10 0,0 10 0,-2 10 0,-2 10 0,-4 7-1,-1 8 0,-5 4 1,-4 1-1,-5-5 1,-5 0 1,-2-10-1,-2-5 0,0-17-13,0 0-17,0 0-9,0 0-3,-21-25 0,17 1-2,2-2 2</inkml:trace>
  <inkml:trace contextRef="#ctx0" brushRef="#br1" timeOffset="-103472.3769">-5676 634 138,'0'0'43,"0"0"-1,0 0-17,22-5-44,-3 20-16,-2-4-7,-17-11 0,26 32-1,-26-32-1</inkml:trace>
  <inkml:trace contextRef="#ctx0" brushRef="#br1" timeOffset="-103623.3989">-5654 967 149,'4'30'43,"1"6"-10,-5-10-20,6 0-6,2-5-12,-8-21-17,0 0-13,0 0-6,0 0-1,7-36 0,-11 4-1</inkml:trace>
  <inkml:trace contextRef="#ctx0" brushRef="#br1" timeOffset="-103058.9617">-5311 844 152,'13'39'42,"-1"8"-4,-10-4-26,3 2-10,-1-6-1,-2-5 0,-4-6-1,0-11 1,2-17 0,0 0 0,0 0 0,4-25 0,5-3 0,2-5 0,6-9-1,4 3 0,3 0 0,1 3 0,-1 8 0,2 8 0,-3 10 0,1 9 0,-1 12 0,-1 4 0,-3 7 0,2 6 0,-3-2 0,1 1 0,-4-1 0,-2-8-10,2 1-16,-15-19-9,0 0-7,0 0 1,17 2-2,-19-23 0</inkml:trace>
  <inkml:trace contextRef="#ctx0" brushRef="#br1" timeOffset="-102428.4653">-4849 851 139,'-8'-20'42,"8"20"0,21-4-13,0 2-27,12 2-1,9 4-1,6 0 0,3 3 0,-4 6 0,0 4-1,-8 7 0,-9 3 0,-7 4 1,-8 1-1,-6 0 1,0 0 1,1-2-1,1-8 1,4-5 0,8-10 0,3-3-1,2-9 0,4-7 0,0-8 0,-6-5 0,-5-6 0,-10-3 0,-9 0 0,-12 3 0,-10 1 0,-10 2 0,-8 11 0,-1 4 0,1 5-1,3 6 1,7 4 0,5 2 1,23-4-18,0 0-16,0 0-7,24 15-2,1-15-1,7 0 0</inkml:trace>
  <inkml:trace contextRef="#ctx0" brushRef="#br1" timeOffset="-102827.5459">-4819 565 141,'17'19'42,"-4"5"-3,4 21-19,-6 2-18,2 5-1,-2 6 1,-1 4-1,-5-2 0,-1 0 0,-2-6-1,0-7 0,0 1-10,-6-23-13,6-7-11,-2-18-6,0 0 0,-13-17-1,7-7-1</inkml:trace>
  <inkml:trace contextRef="#ctx0" brushRef="#br1" timeOffset="-101631.6109">-3872 627 158,'15'26'42,"-4"4"-4,10 13-28,2 2-8,1 4-1,-2 3 1,-1 2-1,-2-3 0,-2-3-1,-2-5 0,-4-11 0,0-6 0,-3-9 0,-8-17 0,17 6 0,-17-6 0,18-36 0,-8 3 0,5-9 0,-2-8 0,2-4 0,-2-2 0,0-1 0,-2 5 0,1 5 0,-1 10 0,2 9 0,0 11 0,4 11 0,4 12 0,1 9 0,3 11 0,-3 12 0,1 8 0,-1 7 0,1 3 0,-5 0 0,-1 0 0,-4-2 0,1-9 0,-3-9 0,2-8 0,-13-28 0,21 17 0,-21-17 0,22-30 0,-9-4 0,-2-7 0,3-15 0,-1-10 0,4-7 0,-4-5 0,2-5 0,0 3 0,2 5 0,-4 8 0,0 11 0,-4 15 0,-3 9 0,-6 32 0,0 0-12,0 0-22,-11 30-8,1 2 0,-3-1-1,2 7 0,0 1 5</inkml:trace>
  <inkml:trace contextRef="#ctx0" brushRef="#br1" timeOffset="-101271.5619">-2885 737 155,'4'26'41,"-6"2"0,5 12-23,-1-5-18,4 3 0,1-5 0,7-1 0,-3-4 0,2-7 0,8-8 0,1-4 0,3-9 0,1-9 0,-4-8 0,1-9 0,-4-6 0,-6-3 0,-6-3 0,-12-3 0,-10 5 0,-6 5 0,-5 4 0,-4 9 0,-4 7 0,4 7 0,2 6 0,5-2-9,23 0-21,-13 24-10,13-24 0,6 28-1,-6-28-1,32 21-1</inkml:trace>
  <inkml:trace contextRef="#ctx0" brushRef="#br1" timeOffset="-100947.0137">-2594 791 141,'24'25'42,"2"10"-1,-5-7-10,5 8-31,-5-1 0,-1 3 0,-8-4 0,-7-5 0,-3-6 0,-4-6 0,2-17 0,0 0 0,-17 2 0,17-2 0,-3-36 0,6 10 0,5-4 0,9-4 0,3-3 0,7 5 0,6 0 0,1 6 0,4 7 0,-10-3-22,4 9-13,-10 2-5,-1 3-1,-21 8-1,17-17 0</inkml:trace>
  <inkml:trace contextRef="#ctx0" brushRef="#br1" timeOffset="-100700.1636">-2176 552 156,'13'28'41,"-4"6"-2,8 14-20,-4 3-19,4 3 0,0 6 0,0-2 0,-6-4 0,1-5 0,-3-6 0,-3-9 0,-1-4 0,-5-30-15,2 20-16,-2-20-6,0 0-2,6-24-2,7 5 1,6-5-1</inkml:trace>
  <inkml:trace contextRef="#ctx0" brushRef="#br1" timeOffset="-100226.7031">-1589 780 154,'-32'-17'40,"0"16"-2,-13 1-15,4 7-23,-4 8 0,4 7 0,1 7 0,12 0 0,8 7 0,8 0 0,12-3 0,10-1 0,8-10 0,7-3 0,3-11 0,4-8 0,0-10 0,3-8 0,-5-12 0,-1-8 0,-7-9 0,-3-5 0,-10-8 0,-3-1 0,-4 1 0,-8 2 0,-1 7 0,-3 8 0,-3 11 0,13 32 0,0 0 0,-19 4 0,17 30 0,1 9 0,-1 13 0,4 9 0,-2 5 0,1 4 0,3-1 0,4-2 0,-5-7 0,3-6 0,3-9 0,-3-8 0,3-6 0,-7-16-5,-2-19-32,8 17-4,-8-17-1,0 0-2,-15-21-1</inkml:trace>
  <inkml:trace contextRef="#ctx0" brushRef="#br0" timeOffset="-21954.3371">6 66 143,'-17'2'42,"17"-2"-3,0 0-10,0 0-27,17 5-2,11-9 0,13 1 0,8-1 0,15-2-1,11-1-1,7-1 2,4 1 1,1-1-1,1-1 0,-11 2 0,-12 3 0,-10 6-22,-23-2-10,-32 0-7,0 0 0,-17 5-3,-24-1 0</inkml:trace>
  <inkml:trace contextRef="#ctx0" brushRef="#br0" timeOffset="-21616.2053">336 148 141,'9'28'41,"-5"0"-6,-14-2-10,10 15-12,-3 4-13,3 4 0,-2 0 0,4-1 0,0-3 0,1-4 0,1-5 0,4-6 0,-3-8 0,1-5 0,3 0-13,-9-17-18,0 0-7,0 0-3,17-15 0,-13-4-2,1-1-2</inkml:trace>
  <inkml:trace contextRef="#ctx0" brushRef="#br0" timeOffset="-21020.9147">1060 296 49,'0'0'26,"-19"-8"4,-9 8-3,4 10-7,-12 1 0,0 11 0,-9 3-1,6 12 0,-6-3-5,9 9-5,8-6-8,7 6-1,8-7-1,11-6 1,14-8-1,6-9 1,11-11-1,10-11 0,6-10 0,2-9 1,3-8 0,-4-5-1,-5-6 2,-6 4-1,-6 4 2,-13 7-1,-8 10 0,-8 22 1,0 0-2,0 0 0,-13 19 0,5 7 0,5 2 0,1 6 0,5-1 0,3-1 0,3 0 0,1-2 0,1-6 0,2-3 0,0-3 0,-13-18-20,36 8-10,-36-8-8,34-24-1,-17-1-2,1-5 0,-1-7 0</inkml:trace>
  <inkml:trace contextRef="#ctx0" brushRef="#br0" timeOffset="-20634.3043">1336 314 181,'1'25'41,"7"10"-8,-2 7-33,5-1 0,6 2 0,0-4 0,-1-2 0,-1-7 0,-1-4 0,1-9 0,-15-17 0,30 10 0,-30-10 0,32-32-1,-16 4 1,1-10-1,4-1 1,-2-2 0,-2 4 1,-1 3-1,-4 11 1,-12 23-1,0 0 0,17 2 0,-17 17 0,3 9 0,-1 2 0,4 4 0,1-3 0,3-1 0,1-2 0,0-1 0,2-5 0,-1-5 0,-12-17 0,17 21-10,-17-21-16,22 5-7,-5-9-4,-6-12-4,8-3 1,3-7-1</inkml:trace>
  <inkml:trace contextRef="#ctx0" brushRef="#br0" timeOffset="-20137.5619">2133 329 137,'17'-16'40,"-17"16"-1,9-21-13,-9 21-18,-19 6-6,-3 10 1,-14 9-3,-5 7 0,-10 5 0,2 4 0,4-2 0,4 3 0,11-5 0,15-5 0,10-10 0,5-22 0,28 21 0,0-23 0,6-7 0,5-10 0,0-9 0,1-6 0,-5-1 0,-3-1 0,-7 4 0,-7 6 0,-18 26 0,15-20 0,-15 20 0,-5 29 0,-5 3 0,1 13 0,0 8 0,1 8 0,3 8 0,3 4 0,-2-1 0,0-1 0,-7-4 0,-8-3 0,-9-10 0,-8-9 0,-7-14 0,-4-10 0,-1-10 0,1-13 0,7-11 0,10-11 0,13-6-3,4-13-20,17-2-6,3-11-6,16-4-4,5-7-2,13-4 0,4-6 0</inkml:trace>
  <inkml:trace contextRef="#ctx0" brushRef="#br0" timeOffset="-19333.9348">2294 172 159,'19'12'41,"-12"8"-2,5 16-23,-5 3-16,4 6 0,3 3 0,-3 5 0,0-3 0,2-1 0,-5-8 0,1-5 0,-1-8 0,-3-8 0,-5-20 0,0 0 0,23 10 0,-14-27 0,6-9 0,4-6 0,3-7 0,8-3 0,-1 3 0,-1 7 0,-4 14 0,-5 8 0,-19 10 0,24 23 0,-20 3 0,0 9 0,-2 3 0,1-1 0,5-3 0,1-4 0,4-8 0,0-3 0,-13-19 0,23 8-8,-23-8-15,22-17-7,-8-2-3,-7-13-4,6-7-1,-3-12 0,5-1 4,-4-4 21,2-4 22,0 8 18,-7-3 5,3 14 3,-1 8 3,-8 33 0,15-23-4,-15 23-6,15 38-15,-6 1-13,-1 9 0,3 10 0,-4 4 0,-1 2 0,1-4 0,-1-2 0,0-8 0,1-9 0,-1-5 0,-1-14 0,3-1-6,-8-21-19,0 0-6,0 0-6,-19-24-1,-1-1-2,-3-1 1,-9-6 4,-2 0 32,1 3 9,-10-3 24,9 7 5,2-1 3,9 6 1,10-5-1,13 25-3,11-35-10,19 22-17,14 0-8,12-4 0,11 6 0,7-1 0,-1 3 0,0-2 0,-2 5-4,-16-5-20,-9 5-9,-19-1-6,-27 7-2,0 0-1,-15-23-1</inkml:trace>
  <inkml:trace contextRef="#ctx0" brushRef="#br0" timeOffset="-18325.0676">3819 86 150,'0'0'40,"4"25"-1,-6-1-16,11 17-20,3 10-3,3 7 0,-2 5 0,0 5 0,-2-3 0,-1-1 0,-3-12 0,-1-5 0,-4-14 0,0-5 0,-2-28 0,-4 19 0,4-19 0,0-26 0,5 0 0,5-6 0,7-5 0,7-3 0,2 3 0,8 3 0,0 6 0,0 9 0,-1 10 0,1 9 0,-11 9 0,-3 10 0,-8 9 0,-9 6 0,-3 3 0,-9 3 0,-8-1 0,-5-2 0,-7-5 0,-6-4 0,-5-5 0,-3-8 0,0-6 0,0-7 0,4-6 0,1-2 0,10-7 0,7-5 0,14 1-19,-1-8-12,14 5-8,5-3-2,10 3-1,1-3-1,8 5 4</inkml:trace>
  <inkml:trace contextRef="#ctx0" brushRef="#br0" timeOffset="-17861.4468">4224 464 175,'30'15'42,"14"6"-4,-1 3-38,13 2 0,6 2 0,0-2 0,-2 1 0,-8-3 0,-5-7 0,-11-4 0,-12-6 0,-3-5 0,-21-2 0,21-18 0,-18-5 0,-5-7 0,4-7 0,0-8 0,0 0 0,2-4 0,0 4 0,3 10 0,-3 9 0,-4 26 0,0 0 0,0 0 0,2 24 0,-8 17 0,-3 12 0,-3 10 0,-1 6 0,2 4 0,2 4 0,-1-2 0,1-2 0,1-10 0,3-7 0,-1-9 0,6-11 0,-2-8 0,8-8-5,-6-20-28,0 0-7,0 0-2,-6-35-2,4 5-1,1-9 0</inkml:trace>
  <inkml:trace contextRef="#ctx0" brushRef="#br0" timeOffset="-16766.6761">203 1581 154,'-2'43'41,"-2"4"-1,6 14-20,2 1-20,-1 5 0,7-1 0,1-4 0,0-4 0,0-6 0,1-13 0,1-9 0,-4-11 0,-9-19 0,19 0 0,-8-21-1,0-7-11,-9-18-8,8-1-2,-12-15-1,6 2 2,-8-7 3,2 3 8,-7 3 10,-1-1 12,10 9 8,-4 1 2,14 15 2,1-3-2,17 16-4,0 7-9,14 13-9,3 12 0,0 11 0,-2 12 0,-6 9 0,-9 6 0,-13 5 0,-13-1 0,-13 1 0,-15-8 0,-12-2 0,-7-13 0,-5-5 0,-3-8 0,2-8 0,6-7 0,6-5 0,11-5 0,11-7 0,17 17-19,-2-28-10,21 17-9,3 0-3,8 1-2,6 3 1,5 1 0</inkml:trace>
  <inkml:trace contextRef="#ctx0" brushRef="#br0" timeOffset="-14857.8152">1056 1570 87,'11'-17'40,"-11"17"0,6-26-9,-6 26-14,0 0-6,-21-6 1,-1 8-2,-1 11-3,-7 2-7,2 9 0,-2 6 0,6 4 0,5 0 0,4 3 0,7-2 0,10 1 0,8-8 0,8-7 0,7-10 0,5-6 0,2-14 0,2-6 0,1-7 0,-3-8 0,-4-6 0,-7-7 0,-6 0 0,-4 4 0,-5 7 0,-4 6 0,-4 9 0,2 17 0,0 0 0,-12 24 0,14 6 0,4 8 0,3-1 0,4 6 0,6-2 0,2-1 0,1-7 0,-1-5 0,0-7 0,-4-4 0,-17-17-2,20 11-20,-20-11-7,13-26-4,-7 0-4,-6-14-1,2 1 0,-4-8 5,8-1 15,-5 3 21,-1 0 19,4 13 9,-2 4 5,-2 28 0,11-24 1,-11 24-4,17 9-6,-2 13-10,-4 5-11,6 8-5,0 4 0,0 8-1,0 0 0,-2 2 0,0-6 0,-2-4 0,-3-9 0,1-10 0,-11-20 0,0 0 0,20-3 0,-12-23 0,1-12 0,3-7 0,4-5 0,1-5 0,4 1 0,3 2 0,1 7 0,3 6 0,4 11 0,0 9 0,1 11 0,-3 7 0,6 12-5,-13-6-20,7 14-4,-10-6-5,1 10-3,-10-7 0,4 5 1,-15-21 5,6 28 27,-6-9 14,0-19 16,-8 28 5,8-28 3,-5 19 0,5-19 2,0 0-5,18 13-10,5-11-9,1-6-9,8-6-3,2-5 0,3-1 0,-5-5 0,-2-3 0,-7 1 0,-10-1 0,-9 5 0,-4 19 0,-30-18 0,-4 18 0,-7 13 0,-4 9 0,-6 4 0,6 10 0,4 3 0,9 2 0,7 2 0,16-2 0,7-3 0,13-3 0,10-5 0,9-7 0,4-6 0,9-6 0,2-11 0,4-8 0,1-8 0,-3-11 0,-3-4 0,-7-7 0,-5-5 0,-6 0 0,-5 6 0,-6 3 0,-6 12 0,-7 5 0,-2 17 0,0 0 0,2 24 0,-2 4 0,0 6 0,0 3 0,4 1 0,3-1 0,-1-3 0,1-4 0,3-6 0,-3-7 0,-7-17 0,0 0 0,21 4 0,-21-4 0,13-40 0,-2 8 0,-1-7 0,6 0 0,1-2 0,2 5 0,2 8 0,-1 9 0,-1 14 0,0 10 0,5 12 0,1 6 0,1 3 0,4 2 0,2-2 0,4-2 0,1-5 0,-1-8 0,-3-3 0,-4-8 0,-3-6 0,-6-7 0,-3-9 0,-5-10 0,-3-9 0,-3-12 0,-5-3 0,-1-2 0,0 0 0,-5 6 0,-1 7 0,-1 11 0,-1 14 0,8 20 0,0 0 0,-15 32 0,15 5 0,4 12 0,5 7 0,3 2 0,3 5 0,1 1 0,3-6 0,-2-6 0,-2-5 0,0-8 0,-2-9 0,-1-7 0,-12-23 0,0 0 0,0 0-13,0 0-12,-6-25 0,-17-3 1,7 6 2,-13-12 4,5 6 11,-2 4 9,1-8 15,12 11 9,-2-5-2,15 9 1,0-7-3,0 24-4,36-32-18,-6 17 0,7 0 0,10 4 0,4 0 0,1-2-1,8 9-23,-11-5-8,2 7-5,-10-4-4,0 8 1,-11-6-2,0 3 5</inkml:trace>
  <inkml:trace contextRef="#ctx0" brushRef="#br0" timeOffset="-14501.0109">3673 1441 150,'0'0'40,"0"0"-4,-41-8-14,20 14-15,-9 1-7,2 4 0,-4 1 0,2 3 0,4 0 0,3 1 0,10 1 0,7 0 0,12 2 0,11 1 0,11-1 0,10 5 0,3 1 0,0-1 0,0 2 0,-7 2 0,-8-5 0,-12 1 0,-18-3 0,-15-6 0,-13-2 0,-5-4 0,-10-2 0,-2-5 0,0 2 0,4-4 0,4 2 0,9-6-9,32 4-21,-24 0-10,24 0-2,20-13-2,5 0-2,8-4 3</inkml:trace>
  <inkml:trace contextRef="#ctx0" brushRef="#br0" timeOffset="-11049.0623">3967 1822 112,'0'0'41,"-18"15"-6,18-15-12,-10 23-6,14-5 0,-4-18-7,-2 34-10,-2-10 0,1 2 0,-7 4 0,-1 4 0,-8 2 0,1-3 0,-5-5 0,0-3 0,7-9 0,16-16 0,0 0-26,-17-1-14,26-18-3,4-5-1,2-4-2,2-2 0</inkml:trace>
  <inkml:trace contextRef="#ctx0" brushRef="#br0" timeOffset="-10345.2071">4206 1532 174,'-8'-24'43,"8"24"-5,34-23-38,7 12 0,19 0 0,15 2 0,4-1 0,9 1 0,0 3 0,-7-9-3,0 12-27,-19-3-9,-17 4-2,-21 2-2,-24 0-1,0 0 0</inkml:trace>
  <inkml:trace contextRef="#ctx0" brushRef="#br0" timeOffset="-10553.952">4470 1347 168,'11'-17'42,"-11"17"-4,0 0-31,10 21-7,3 3 0,-2 14 0,-1 8 0,-1 12 0,-2 8 0,3 1 0,-3 2 0,3-5 0,-5-6 0,1-8 0,-2-10 0,1-7 0,-1-10 0,-4-23-12,6 18-21,-6-18-7,-2-18-2,-4-5 0,-5-8-2,-6-9 3</inkml:trace>
  <inkml:trace contextRef="#ctx0" brushRef="#br0" timeOffset="-11576.8327">4628 1220 54,'0'0'23,"11"30"-5,-11-30-8,15 24-6,-15-24-2,0 0-11,23 17-8,-23-17-6,0 0 0,0 0-1,0 0 10</inkml:trace>
  <inkml:trace contextRef="#ctx0" brushRef="#br0" timeOffset="-9947.8578">4853 1699 134,'34'9'40,"-4"-7"2,7 2-17,-7-10-15,8-5-6,-3-6-4,3-4 0,-12-1 0,2-4 0,-3 0 0,-3-2 0,-9 5 0,-5 4 0,-8 19 0,-19-20 0,2 22 0,-11 5 0,-6 8 0,-1 8 0,-1 5 0,4 7 0,4 3 0,7 5 0,6-2 0,8 4 0,7-6 0,11 0 0,8-3 0,5-8 0,4-6 0,8-11 0,9 4-17,-6-16-10,8-3-7,-7-11-4,1-4-2,-4-11-1,1 2 0</inkml:trace>
  <inkml:trace contextRef="#ctx0" brushRef="#br0" timeOffset="-9519.7463">5523 1579 121,'0'0'39,"0"0"-2,0 0-8,-27-4-10,27 4-10,-28 36-8,9-10-1,-7 8 0,4 5 0,-3 0 0,6 4 0,1 0 0,1-3 0,13-5 0,6-7 0,9-7 0,8-8 0,5-8 0,3-10 0,4-8 0,3-8 0,-4-7 0,-2-6 0,-1-5 0,-10 2 0,-4 1 0,-2 6 0,-7 8 0,-4 22 0,0-21 0,0 21 0,-2 19 0,0 3 0,4 5 0,0 4 0,3 1 0,5 2 0,1 0 0,0-3 0,2-5 0,-13-26 0,38 36-22,-38-36-11,37 6-8,-18-16 0,6-7 0,1-12-2</inkml:trace>
  <inkml:trace contextRef="#ctx0" brushRef="#br1" timeOffset="-98791.2724">-8173 1558 133,'-23'0'40,"4"-1"-5,19 1-11,-16 7-14,16-7-7,16 13 1,16-5-1,15-7-2,15 3 1,11-2-2,10 0 0,1-4 0,3-2 0,-9 2-12,-16-7-14,-11 7-3,-25-5-2,-26 7-2,0 0-1,0 0 5,-50-19 7,10 17 28,-3 8 14,-4-4 7,10 11 3,-3-2 2,14 15 0,3 0-3,16 17-8,-1-1-12,12 4-6,-2 9 0,6 1-2,-3-2-1,-1-2 1,-2-3-1,-4-8 1,-6 0-11,-7-15-9,6-1-7,-10-16-4,2 0-4,-3-12 0,3-1 1,-6-11 2,23 15 17,-32-22 22,12 5 17,20 17 5,-32-17 3,32 17 0,-21-13 1,21 13-3,0 0-7,32 0-12,2-2-11,11 2 0,11-4-1,8 2 0,7-1 0,2-7 0,-3 1 0,-6 0 0,-10-1 0,-11-5 0,-7 4 0,-14-8 0,-7 2 0,-7-1 0,-4-1 0,-4 0 0,0 2 0,0 17 0,0 0 0,0 0 0,0 0 0,9 30 0,-2-2 0,-1 10 0,0 1 0,1 0 0,3 1 0,-5-5 0,1-7 0,1-9 0,-7-19 0,0 0 0,21 4 0,-10-23 0,2-11 0,6-5 0,7-7 0,4-2 0,6-1 0,0 0 0,3 7 0,1 10 0,-1 10 0,-3 12 0,-6 8 0,-6 13 0,-3 9 0,-3 8 0,-5 3 0,-1 3 0,-3-1 0,-1-3 0,-3-4 0,1-6 0,-6-24 0,13 25 0,-13-25-24,0 0-12,17-14-6,-15-4 0,3-3 0,-1-7-1</inkml:trace>
  <inkml:trace contextRef="#ctx0" brushRef="#br1" timeOffset="-98403.47">-6689 1869 150,'24'22'41,"-15"5"-1,-3 1-18,1 7-21,3 1 0,-1 3-1,1-3 0,-3-3 0,2-7 0,-3-5 0,-6-21 0,9 17 0,-9-17 0,0 0 0,12-36 0,-7 10 0,1-6 0,3-1 0,4-5 0,4 5 0,6 1 0,5 7 0,4 10 0,4 10 0,-1 9 0,-1 9 0,-4 9 0,-6 8 0,-1 6 0,-4 1 0,-10-1 0,-1-5 0,-5-1 0,-1-7 0,-2-23 0,10 22-2,-10-22-21,0 0-10,16-17-5,-8-1-3,3-9 0,4-4 0</inkml:trace>
  <inkml:trace contextRef="#ctx0" brushRef="#br1" timeOffset="-98088.5643">-6044 1895 128,'0'0'41,"15"21"-1,-15-21-9,7 46-17,-1-14-14,1 2 1,5-2-1,1 0 0,8-3 0,3-6 0,4-8 0,4-8 0,0-7 0,0-5 0,-2-10 0,-2-8 0,-8-3 0,-8-8 0,-7-1 0,-10-2 0,-10 1 0,-8 2 0,-5 10 0,-6 2 0,1 5 0,3 7 0,9 8 0,21 2 0,0 0-18,0 0-15,26 14-7,8-11-1,9 1-1,6-2-1</inkml:trace>
  <inkml:trace contextRef="#ctx0" brushRef="#br1" timeOffset="-97146.2882">-5268 1828 132,'-16'4'41,"-9"-1"1,1 12-14,-14 0-20,5 4-7,-1 5-1,2 4 1,4 4-1,7 2 1,14-1-1,8 1 0,16-4 0,10-6 0,12-5 0,6-4 0,9-9 0,3-8-1,1-6-1,-4-10-3,-3-3-1,-4-3 4,-12-6 2,-3 2 0,-9 1 0,-4 5 2,-8 0 0,-11 22 4,20-27-1,-20 27-3,31-9-2,-13 5 0,9 1 0,1-1 0,4 0 0,-1-2 0,-1-1 0,-3 0 0,-7-7 0,-20 14 0,10-22 0,-10 22 0,-27-17 0,1 13 0,-6 8 0,-3 5 0,-1 6 0,2 10 0,6 5 0,11 5 0,8 3 0,9 3 0,11 0 0,10-4 0,9-5 0,4-6 0,5-7 0,2-10 0,-1-5 0,-3-11 0,-1-10 0,-6-6 0,-4-5-1,-5-7 0,-6-1 2,-4 1-1,-2 3 0,-1 6 1,-4 7-1,-4 19 0,0 0 0,24 6 0,-11 16 0,2 8 0,-2 4 0,0 3 0,2-1 0,-3-3 0,-1 1 0,-4-8 0,-3-5 0,-4-21 0,4 22 0,-4-22 0,0 0 0,0-30 0,4 6 0,3-6 0,6-7 0,4-5 0,4-2 0,7 2 0,2 7 0,6 5 0,1 9 0,-1 8 0,-2 17 0,-4 13 0,-4 9 0,-4 10 0,-5 5 0,-4 4 0,-3-4 0,-3 0 0,-1-9 0,1-8 0,5-5-12,-12-19-17,0 0-10,18-23-2,-10-1 0,-3-12-1,3-5-1</inkml:trace>
  <inkml:trace contextRef="#ctx0" brushRef="#br1" timeOffset="-96753.0842">-3911 1921 148,'0'0'41,"24"-22"-1,12 22-14,16-2-26,12 0 0,15 2 0,2 0 0,1 0 0,-5 0 0,0 6-12,-26-14-20,-14 8-8,-18-5-1,-19 5-2,0 0-1,-23-15 2</inkml:trace>
  <inkml:trace contextRef="#ctx0" brushRef="#br1" timeOffset="-96932.0689">-3808 1676 175,'28'36'41,"-15"3"-7,-7 6-29,5 4-5,2 5 0,0 2 0,0 0 0,-5-4 0,-1-7 0,-1-7 0,-2-5-6,-6-14-16,2-19-11,0 0-4,0 0-3,-21-13 0,6-9-1,-7-8 6</inkml:trace>
  <inkml:trace contextRef="#ctx0" brushRef="#br1" timeOffset="-94859.4774">-7520 2797 157,'11'32'41,"-7"-14"-4,7 8-26,-4-3-10,5-1 0,1-1-1,2-4 1,-15-17-1,30 20 0,-13-16 0,1-10 0,1-5 0,2-4-1,-4-7 2,0-4-1,-2-4 0,0-2 1,-6 0-1,-7 6 2,-4 3-1,-9 5 0,-6 7 0,-6 7-1,-3 4 0,-4 9 0,0 2 0,6 4 0,-1 4 0,25-19 0,-20 32 0,20-32-5,11 24-23,-11-24-12,30 13-1,-30-13-2,30-2-1,-30 2-1</inkml:trace>
  <inkml:trace contextRef="#ctx0" brushRef="#br1" timeOffset="-93419.5398">-8068 2670 117,'-23'-10'42,"23"10"-8,-22-2-8,22 2-7,0 0-9,-23 28-8,18-7-1,5 7-1,0 6 0,5 3 0,3 6 0,3 2-1,-2-4 1,6-3 0,-1-7 0,-5-6 0,-2-7 0,-7-18 0,0 0 0,0 0 0,0 0 0,10-22 0,-8-6 0,1-6 1,3-7-1,2-4 0,7-2 1,1 4-1,9 2 1,-1 6-1,4 8 0,2 13 0,6 14 1,-6 11-1,-2 11 0,0 10 1,-5 5-1,-3 8 0,-5 4 0,-1-4 0,-11-4 0,1-9 0,4-6 0,-8-26-8,18 19-21,-18-19-11,17-28-1,-11 3-2,1-8-1,-3-3-1</inkml:trace>
  <inkml:trace contextRef="#ctx0" brushRef="#br1" timeOffset="-92523.3913">-6626 2836 123,'0'45'42,"4"9"-1,-4 4-13,9 9-21,3 3-5,6 1 0,3-6-1,2-9-1,-6-9 0,-2-9 1,-2-10 0,-10-10-1,-3-18 1,0 0-1,-13-24 1,0-2-1,4-12 0,-6-8-1,2-9 2,1-4-2,5-5 2,-1-2 0,10 5 0,6 3-1,7 5 1,9 8 0,10 10 0,5 9-1,10 13 0,2 13 0,-3 9 0,-6 12 0,-7 10 0,-10 9 0,-16 6-1,-14 3 1,-16-2 0,-9-4 0,-10-6-1,-3-5 2,-4-11-1,2-8 0,6-11 0,5-10 0,14 1-12,3-14-12,15 0-11,9-5-6,10-2-1,6 2 0,7-2-2</inkml:trace>
  <inkml:trace contextRef="#ctx0" brushRef="#br1" timeOffset="-92147.2391">-5933 2785 152,'16'36'42,"-6"3"-1,5 6-30,-6 2-9,2-2-1,-3-4 0,-4-4 0,-1-5-1,-3-9 0,0-23 1,-9 20-2,9-20 1,-17-18-1,8-5 1,-1-7 1,3-5-1,5-5 0,2 1 0,6-2 1,7 4-1,9 3 1,8 8-1,8 7 0,5 4 1,6 6-1,0 5 0,1 4-7,-1 11-12,-15-5-9,-2 7-8,-12-4-5,-20-9-1,17 15 0,-17-15 4</inkml:trace>
  <inkml:trace contextRef="#ctx0" brushRef="#br1" timeOffset="-91957.2994">-5421 2836 131,'13'24'42,"-4"4"-3,6 12-12,-7-3-20,3 2-5,0 1-1,0-9 0,-7-1-1,-2-13-10,-2-17-17,0 0-9,0 0-4,-6-26-1,-1-8-1,-6-9-1</inkml:trace>
  <inkml:trace contextRef="#ctx0" brushRef="#br1" timeOffset="-91795.8262">-5363 2580 171,'0'0'40,"24"9"-5,-7 2-29,2 1-5,0-3-19,9 4-12,-6-6-10,6 3-1,-1-6 0,5-1 0,-4-3 0</inkml:trace>
  <inkml:trace contextRef="#ctx0" brushRef="#br1" timeOffset="-91291.2209">-5018 2756 138,'0'33'41,"0"1"0,6 5-14,3-3-25,8-3-1,9-1-1,6-6 0,4-5 1,3-4-1,0-12-1,1-6 1,-6-11 0,-6-8 0,-10-6 0,-8-8 1,-14-2-1,-7-3 0,-12 4 1,-3 3 0,-4 4 0,-2 5 0,4 6-1,6 6 0,22 11 0,-19-7 0,19 7 0,17 7 0,5-1 0,6 3 0,6 4 0,-2 4 0,2 4 0,-1 5 0,-4 6 0,1-1 0,-4 7 0,-4-1 0,-1-3 0,-2-4 0,-2-6 0,-17-24 0,26 17 0,-26-17 0,19-21-1,-10-3 1,-1-8 0,5-5 1,2-1-2,5-3 2,1 2-1,5 2 0,2 7 0,1 7 0,1 10-9,-10 0-12,5 7-12,-25 6-8,22 10 0,-22-10-2,0 17 0</inkml:trace>
  <inkml:trace contextRef="#ctx0" brushRef="#br1" timeOffset="-90289.8835">-3669 2494 139,'-2'-25'42,"2"25"-2,2 21-15,7 9-22,-1 11-1,3 11-1,-4 8 0,5 2 0,-3 3-1,2-3 0,-1-9 0,-5-7 0,3-8-1,-1-20-10,12 1-14,-19-19-8,32-17-8,-10-9 0,10-6-1,4-11 0</inkml:trace>
  <inkml:trace contextRef="#ctx0" brushRef="#br1" timeOffset="-89654.9274">-3153 2649 136,'-45'32'41,"1"-4"-1,-16-2-13,4 0-24,-6 0-2,8-1 0,5-7-1,10 3 1,12-8-1,27-13 0,2 17 0,26-10 1,21-3-1,11 0 1,11 0-1,6-6 1,2 0-1,-4 0 1,-5-2 0,-12-1-1,-15-3 0,-6-3 0,-16-2 0,-4 0 0,-17 13 0,0-32 0,-8 15 0,8 17 0,-20-24 0,20 24 0,-17-10 0,17 10 0,-6 21 0,8 3 0,2 3 0,3 6 0,3 5 0,-1 3 0,1-2 0,-3-3 0,-1-5 0,-3-6 0,-1-7 0,-2-18 0,0 0 0,0 0 0,0 0 0,-2-37 0,4 5 0,2-5 0,4-3 0,1 1 0,4 2 0,6 3 0,1 10 0,7 9 0,-1 9 0,2 10 0,2 9 0,-2 6 0,0 7 0,-1 4 0,-7 4 0,-3-3 0,-4-1 0,-3-2 0,-5-5 0,-5-23-7,12 22-16,-12-22-8,0 0-5,5-28-4,3 4-1,-3-10 1,7 1 4</inkml:trace>
  <inkml:trace contextRef="#ctx0" brushRef="#br1" timeOffset="-89322.7181">-2480 2752 144,'0'0'39,"0"0"-5,-6 28-7,10-2-19,2 8-6,3 3-2,8 2 0,2-7 0,3 4-1,5-4 1,4-8 0,1-7-1,-4-10 1,1-11 1,-5-10-1,-3-5 0,-8-13 1,-6-5-1,-12-5 0,-8 1 1,-8 2-1,-7 3 0,-4 8 0,-2 4 0,0 9 0,2 6 0,4 7 0,11 6 0,17-4 0,-15 16 0,27 1-14,-12-17-14,26 23-10,-7-12-2,7 0-1,-2-5-1,4-2 0</inkml:trace>
  <inkml:trace contextRef="#ctx0" brushRef="#br1" timeOffset="-88810.7599">-2129 2735 149,'17'22'41,"-2"10"0,-4 0-21,6 7-19,5 4 0,3 0-1,-3-5 0,-1-3 0,-2-10 0,-2-7 0,-17-18 0,26 10 0,-26-10 0,11-32 0,-9 4 1,0-4-1,0-4 0,-2-1 1,2 2-1,1 6 0,3 9 0,-6 20 0,22-15 0,-5 21 0,2 10 0,5 7 0,5 9 0,1-1 0,3 1 0,-3 0 0,-3-4 0,-3-4 0,-3-7 0,-21-17 0,24 15 0,-24-15 0,0-18 0,-6-3 0,1-5 0,-5-6 0,1-5 0,2-1 0,1 1 0,6 1 0,2 6 0,2 4 0,3 4 0,6 5 0,6 9-12,-19 8-16,30-13-7,-30 13-5,30-11-1,-30 11 1,22-15-1</inkml:trace>
  <inkml:trace contextRef="#ctx0" brushRef="#br1" timeOffset="-88600.7293">-1529 2542 138,'0'0'40,"0"0"-1,8 28-10,-8-5-20,9 12-9,2 10 0,0 10 0,4 1 0,1 0 0,0 4 0,-1-6 0,2-4 0,-2-10 0,0-1-9,-5-20-15,5 1-10,-15-20-6,18 0 0,-18 0-1,21-32 1</inkml:trace>
  <inkml:trace contextRef="#ctx0" brushRef="#br1" timeOffset="-88311.1894">-1199 2916 145,'21'-5'40,"0"-6"-4,5 9-10,-4-8-20,8 3-5,-3-4 0,-1 1-1,-9 3 0,-17 7-1,0 0 0,-8-19 0,-12 19 0,-9 2 0,-4 7 0,-3 3 1,2 1 0,6 9 0,7 4 1,10 4 0,9 2 0,8 2 0,7-1-1,10-1 1,7-4-1,-2-11-14,19 0-15,-6-11-9,8-5-2,-4-10-1,4-4 1,-8-8-2</inkml:trace>
  <inkml:trace contextRef="#ctx0" brushRef="#br1" timeOffset="-87842.7383">-589 2857 158,'-26'-6'40,"3"13"-6,-11-3-16,2 7-15,-3 8-3,-1 0 1,4 3-1,8 1 1,7 3-1,10 0 0,7-2-1,7-3 1,10-6 0,7-6 0,6-9 0,2-5 0,2-10 0,-4-10 0,0-3 1,-4-7-1,-7-6 0,-6-4 0,-11-2 0,-2 2 0,-7 0 0,-1 4 0,-5 7 0,4 6 0,-3 12 0,12 16 0,0 0 0,-9 20 0,13 8 0,3 13 0,-1 6 0,-1 7 0,3 2 0,-1 2 0,-1-1 0,0-7 0,-3-5 0,-1-11 0,4-4 0,-6-30-12,11 24-18,-11-24-8,26-11-2,-7-4-1,9-4-1,4-5 1</inkml:trace>
  <inkml:trace contextRef="#ctx0" brushRef="#br1" timeOffset="-87346.9481">-218 2875 166,'-28'-7'40,"9"11"-7,-9 1-18,2 14-14,2 3-1,-1 6 0,7 6 0,4 2 0,11 1-1,4-1 1,11-5-1,3-6 1,5-7-1,3-8 0,1-8 1,3-10 0,-5-9-1,-3-7 2,-4-6-1,-2-6 1,-7 1 0,-1-1 0,-1 5-1,-6 4 1,2 9-1,0 18 0,0 0 0,0 33 0,0 7 0,0 12 0,0 12 0,-6 5 0,-1 9 0,-1 1 0,-7-4-1,-3-2 0,-5-10 0,-7-8 1,-4-12-1,-3-8 2,-4-12-1,-3-14 0,1-11 1,2-11 0,5-9-1,8-8 0,8-4 1,5-13-21,18 6-11,5-6-8,14 4-1,5-2-2,6 6 2,7 0-2</inkml:trace>
  <inkml:trace contextRef="#ctx0" brushRef="#br1" timeOffset="-87011.1526">-143 3107 133,'21'-9'41,"9"3"-1,-4-11-11,14 4-21,3-2-6,-2-1-1,2-5 0,-7-1-1,-8-1 0,-11-1 0,-13 3 0,-10 4 0,-13 4 0,-9 6 0,-6 5 0,-1 9 0,-3 12 0,6 4 0,6 10 0,11 8 0,13 6 0,8 2 0,9 1 0,9-5 0,12-6 0,5-7-1,4-2-10,-4-19-18,4-1-10,-5-10-2,-5-6-1,-8-7 0,-5-2-2</inkml:trace>
  <inkml:trace contextRef="#ctx0" brushRef="#br0" timeOffset="-5771.5695">1925 2941 141,'1'-19'43,"13"0"1,19 6-17,11-2-27,14 0 0,13 0 0,11 0 0,3 0 0,5 2 0,-2 2 0,-2 2 0,-11 1 0,-11 3 0,-11 1 0,-14-2 0,-11 3 0,-11-1 0,-17 4 0,0 0 0,0 0 0,-19-6 0,3 10 0,-9 7 0,1 8 0,-6 5 0,0 8 0,2 7 0,5 6 0,4-2 0,6 6 0,9-6 0,6-6 0,10-5 0,6-13 0,9-8 0,1-13 0,5-11 0,3-11 0,-2-8 0,-2-9 0,-2-2 0,-4-2 0,-7 0 0,-6 8 0,-4 7 0,-7 5 0,-2 25 0,-4-17 0,4 17 0,-9 21 0,7 3 0,2 8 0,0 4 0,6 3 0,3 2 0,1-2 0,3 1 0,2-5 0,2-7 0,-1-7 0,3-8 0,2-9 0,0-10 0,3-7 0,0-15 0,1-8 0,1-8 0,-2-5 0,1-4 0,-3 3 0,-5 7 0,-2 9 0,-4 12 0,-11 22 0,0 0 0,0 0 0,12 32 0,-14 1 0,0 7 0,2 1 0,4 4 0,-1-2 0,3-6 0,1-3 0,-1-6 0,0-8 0,-6-20 0,0 0 0,19 4 0,-16-24 0,1-7 0,2-8 0,1-8 0,6-4 0,4 0 0,6 2 0,1 8 0,4 9 0,6 9 0,-2 14 0,-2 16 0,-6 9 0,-1 7 0,-6 10 0,0 2 0,-4 4 0,-2-3 0,-2-7 0,1-5 0,-1-9 0,-9-19 0,0 0 0,24 2 0,-18-26 0,2-6 0,-1-8 0,4-1 0,2-8 0,1 2 0,2 4 0,1 9 0,2 12 0,2 9 0,-2 11 0,1 9 0,1 11 0,-2 7 0,-1 4 0,-3 3 0,-2-2 0,-3 0 0,-5-4 0,1-4 0,-6-7 0,0-17 0,0 0 0,0 0-16,0 0-15,0-34-7,8 6-3,-3-5-1,12-5 1,-4 1 4,10 5 29,-1 8 10,-7 1 26,4 14 7,-2 11 5,4 9 0,-5 8 0,5 14-5,-10 1-10,2 9-18,1 0-5,-5 0-2,-5-2 0,-2-7 0,-4-6 0,-6-11 0,8-17-12,0 0-16,-19-13-7,10-21-4,0-7-2,1-12-1,8-8 0</inkml:trace>
  <inkml:trace contextRef="#ctx0" brushRef="#br0" timeOffset="-7085.1385">2600 2449 83,'0'0'43,"0"0"-4,21-21-8,-21 21-10,-2-24-3,2 24-5,-15-28-10,15 28-3,-36-19 0,10 17 0,-4 10 0,-6 7 0,-3 11 1,1 11 0,-1 12 0,7 5 0,6 6-1,3 2 0,10 3 0,5 1 0,5-1 0,5-1 0,1-1 0,1-5 0,0 0 0,-2-5 0,-2-6 0,0-10 0,-8-13-21,6-3-10,2-21-8,0 0-3,-32-17 0,17-7-1,-9-8 7</inkml:trace>
  <inkml:trace contextRef="#ctx0" brushRef="#br0" timeOffset="-5610.0392">4271 2503 144,'0'0'39,"19"-17"-4,-19 17-15,0 0-16,23 25 1,-23-25-3,11 20-17,-11-20-13,17 21-8,-17-21-4,18 2 0,-18-2-1,23-27-2</inkml:trace>
  <inkml:trace contextRef="#ctx0" brushRef="#br0" timeOffset="-5366.3825">4491 2352 165,'20'18'41,"5"16"-2,-3 9-31,10 9-6,0 10-2,6 4 0,-8 1 0,-6 4 0,-5-6 0,-2-3 0,-2-10 0,-8-10 0,1-12 0,-3-10 0,-5-20-15,17 6-16,-17-6-9,21-41-1,-10 7-2,0-5 1,1-4 0</inkml:trace>
  <inkml:trace contextRef="#ctx0" brushRef="#br0" timeOffset="-4959.8749">4905 2705 177,'17'24'43,"-2"3"-8,15 4-35,8 7 0,7 3 0,7 0 0,3-4 0,-3-1 0,-1-6 0,-2-9 0,-6-10 0,-6-13 0,-3-11 0,-8-17 0,-5-6 0,-2-10 0,-6-7 0,0-1 0,-5 0 0,-1 1 0,-3 10 0,-4 10 0,-2 12 0,2 21 0,0 0 0,-19 34 0,10 9 0,-8 22 0,2 14 0,4 12 0,-3 5 0,3 5 0,4-2 0,1-4 0,2-9 0,8-16 0,-2-14 0,0-15 0,3-13 0,-5-28 0,0 0-19,0 0-21,12-34-2,-14-7-2,-4-6-3,-3-9 1</inkml:trace>
  <inkml:trace contextRef="#ctx0" brushRef="#br1" timeOffset="-82986.5159">-7858 3762 112,'0'0'35,"-21"6"-4,21-6-5,-24 3-6,24-3-10,-28 4-7,7 0-1,-3 0 0,-3 1-2,-4 10 1,-5 8 0,2 5-1,0 7 1,8 6 0,9 2 0,8 4-1,14-2 2,14-8-1,15-5 0,9-11 0,8-8 1,3-11-1,1-6 0,-5-9-1,-7-8 0,-14-9 0,-11-1 0,-14-5 0,-13 0 0,-14 1 0,-7-2 0,-11 5 0,-2 2 0,3 9 0,1 3 0,5 8 0,10 8 0,7 6 0,17-4 0,6 30-20,5-11-19,11 1-2,5 1-2,6-1-1,-3-3-1</inkml:trace>
  <inkml:trace contextRef="#ctx0" brushRef="#br1" timeOffset="-82423.4586">-7612 3996 134,'0'0'39,"-8"-26"-4,8 26-7,24-10-16,5 8-10,12 0 0,6 4-1,7 0 0,-1-7-19,9 6-17,-2 1-6,-8 0-2,-16 0 0,-6 2-2</inkml:trace>
  <inkml:trace contextRef="#ctx0" brushRef="#br1" timeOffset="-82578.357">-7361 3685 109,'0'0'39,"-32"-22"-5,4 14-7,5 10-8,-3 6-13,0 7-4,2 9 0,3 8-1,4 11 0,10 7 1,5 6-1,4 4 0,7 0 0,2 0 0,4-8-1,0-9 1,-2-5 0,-7-14-23,7-3-8,-13-21-8,0 0-1,0 0-2,-6-21 1,-5-3 3</inkml:trace>
  <inkml:trace contextRef="#ctx0" brushRef="#br1" timeOffset="-81771.8452">-6781 3870 98,'11'25'42,"-2"3"-2,4 13-10,-7-7-10,9 12-10,-2 1-7,2 0-2,-2-8 0,0-3 1,1-10-1,-1-9 1,-13-17-1,24 9 0,-24-9 0,21-32 0,-14 6 0,3-8-1,-5-5 0,1 2 0,3-8 0,1 4 0,1 7 0,0 4 0,4 13 0,6 10 0,-2 12 0,3 10 0,-1 13 0,-1 6 0,7 5-1,-3 4 0,2-3 1,-1-3 0,-3-7 0,1-4 0,-3-9 1,1-6-1,-21-11 0,24-9 1,-16-8-1,-4-7 0,-1-6 0,-1-4 0,0-1 0,-4-3 0,2-1 0,0 0-7,10 11-24,-7 3-9,5 1-3,1 2-1,4 3 0,2 0-1</inkml:trace>
  <inkml:trace contextRef="#ctx0" brushRef="#br1" timeOffset="-81387.6765">-6024 3624 142,'4'33'42,"-2"10"-4,9 13-19,1 8-16,-1 5-1,2 4-1,2-2 0,-2-7 0,-2-6 0,-1-13-1,-1-12 1,-5-10-1,-4-23 0,0 0 1,0 0 0,4-19 0,-2-9 0,3-8-1,8-5 0,6-2 0,4 0 0,5 10 0,4 3 0,1 15 0,-1 7 0,-4 16 0,-1 10 0,-9 10 0,-3 2 0,-5 10-1,-5-3 0,-1-1 0,-9-8-25,8-2-11,-3-7-6,0-19 0,6 20-1,-6-20 0</inkml:trace>
  <inkml:trace contextRef="#ctx0" brushRef="#br1" timeOffset="-80754.3939">-5281 3956 112,'0'0'41,"-28"12"-1,-6-3-11,8 15-15,-6 8-13,4 4 1,0 5 1,5 2-1,7-2 0,10-4 0,12-3 0,7-8 0,7-11-1,7-11 0,6-6 0,1-11-1,-2-8 0,-4-7 0,-5-7 0,-6-1 0,-10-1 0,-3 1 0,-10 6 0,-5 6 0,11 24 0,-23-15 0,23 15 0,-11 28 0,15 0-1,5 8 0,8 1 2,8 3-1,5-7 1,3-1-1,3-10 0,0-7 0,-3-11 0,-1-6 0,-5-13 0,-5-9 0,-5-6 0,-2-9 0,-6-10 0,-1-5 0,-3-6 0,-3-4 0,0 5 0,0 2 0,0 9 0,0 9 0,-2 10 0,0 29 0,0 0 0,0 0 0,9 44 0,-7 4 0,2 10 0,2 9 0,-1 5 0,5 0 0,-3-2 0,2-7 0,5-12 0,-3-6 0,6-10-16,-10-16-16,-7-19-9,0 0-1,0 0-2,0-24 0,-13-3 9</inkml:trace>
  <inkml:trace contextRef="#ctx0" brushRef="#br1" timeOffset="-80591.7899">-5005 4020 148,'4'-22'44,"7"5"-7,12 9-14,7 3-21,9 3-1,4 2-1,2 5 0,4 9-14,-4-7-18,2 0-7,-4 1-4,-5-1-1,-7-3 0,1-4 6</inkml:trace>
  <inkml:trace contextRef="#ctx0" brushRef="#br1" timeOffset="-80294.7277">-4382 3891 117,'-17'-4'42,"-4"6"-4,-14-4-9,8 13-15,-4 1-13,1 5 0,3 1 1,12 8 0,6-1-1,13 1 2,11 2-2,11 6 1,4 1-1,6 1 0,1-3-1,-7 1-1,-2-4-1,-9 0 1,-10-8-1,-9-22 1,-9 23 0,-10-18 1,-5-5 0,-2-1 1,-3 2-18,5-6-16,3 1-10,5 2 1,16 2-3,0 0 0</inkml:trace>
  <inkml:trace contextRef="#ctx0" brushRef="#br1" timeOffset="-79446.9267">-3784 3824 130,'21'28'42,"-10"5"-8,-3 9-16,9 12-10,-2 4-3,1 5-2,-2-1-3,-3-6 1,-6-5-1,-1-12 0,-4-9 0,-5-9 1,5-21 0,-19 1 0,11-17 1,1-13-1,1-12 1,10-4-1,3-7 1,10-4 0,10 2-1,3 3-1,2 8 0,5 9 0,2 12 0,-5 11 0,-4 16-12,-9-1-14,-2 17-8,-8-1-7,-4 5-2,-3-1-1,-2-3 1</inkml:trace>
  <inkml:trace contextRef="#ctx0" brushRef="#br1" timeOffset="-79236.4187">-3305 4018 122,'0'0'42,"20"39"-3,-12-10-13,9 10-17,-4 4-8,2 2 1,-2-2-2,-2-8 1,-1-3-1,-3-9 2,-7-23-11,0 0-16,0 0-8,8-21-7,-10-15-1,0-8-2,-2-14 1</inkml:trace>
  <inkml:trace contextRef="#ctx0" brushRef="#br1" timeOffset="-79088.123">-3144 3768 124,'0'0'41,"26"-15"-4,-26 15-8,25 13-19,-25-13-10,28 41-10,-17-21-16,6 8-9,0 1-5,-2-1-1,4-2-1,-1-2 0</inkml:trace>
  <inkml:trace contextRef="#ctx0" brushRef="#br1" timeOffset="-78607.359">-2639 3949 99,'0'-28'41,"-23"20"-4,-5 16-8,-15 1-8,3 19-10,-5 10-9,4 9-1,5 1 0,10 6 0,11-1 0,13-5 0,8-10 0,9-5 1,7-12-1,3-10 0,1-11 0,2-7-1,-1-10 1,-5-9-1,-1-6 0,-6-5 0,-2-5 1,-4 1 0,-3 8 0,-2 6-1,-1 11-1,-3 16 1,0 0-1,13 41-1,-9 2-1,2 13 1,-4 7-1,-6 5 2,-5 3-1,-8-2 2,-6-5-2,-5-6 2,-6-6 0,-3-9 1,-1-13 0,1-9 0,-1-14 1,6-9 0,6-9 0,4-11-1,8-5-13,3-14-19,11-2-9,4-5-2,9-3-2,2-3-1,8-4 12</inkml:trace>
  <inkml:trace contextRef="#ctx0" brushRef="#br1" timeOffset="-78214.0546">-2579 3764 111,'26'15'42,"-19"15"0,-5 11-13,9 15-15,-3 8-12,0 3 0,1 4-1,0-4 0,1-9-1,-3-7 1,1-16-1,-3-7 1,-5-28 0,10 17 0,-10-17 1,7-26-1,1-2 1,3-9-1,6-8 0,3-6-1,7 3 0,5-1 0,3 10 0,-1 11 0,2 16 0,-6 14 0,-4 19-1,-4 9 0,-3 7-1,-8 10 1,-1-4 0,-1-2 1,-3-9 0,-1-12-17,-5-20-15,23 19-8,-23-19-2,21-26-1,-12-4 0</inkml:trace>
  <inkml:trace contextRef="#ctx0" brushRef="#br1" timeOffset="-78000.2083">-1975 3730 132,'17'15'42,"-2"21"-4,-8 10-14,10 14-21,2 13-2,-2 6 0,-1 1-1,-1-1 1,-3-10-2,-5-9 1,-3-13 0,2-21-10,-5-4-15,-1-22-8,-20-7-6,7-14-2,-2-11 0,-2-11-1</inkml:trace>
  <inkml:trace contextRef="#ctx0" brushRef="#br1" timeOffset="-77839.8458">-1970 4009 122,'-2'-19'43,"2"19"-5,0 0-7,30-4-20,-1 12-10,10 3 1,6 0-1,2 1 0,4-9-18,7 3-16,-8-8-7,-5-2-3,-5-9 0,-8-4-1</inkml:trace>
  <inkml:trace contextRef="#ctx0" brushRef="#br1" timeOffset="-77547.2307">-1261 3474 104,'-2'26'40,"-9"10"2,-9 8-12,-1 26-11,-3 10-14,-1 14-4,1 7-1,-1 5 2,5-3-2,5-4 0,5-7 0,5-15 0,1-12 0,4-14 1,0-12-1,2-15-1,9-1-21,-11-23-13,0 0-6,0 0-2,19-32 0,-10 4-2</inkml:trace>
  <inkml:trace contextRef="#ctx0" brushRef="#br1" timeOffset="-76957.8321">-1030 3910 152,'0'0'42,"6"43"-11,-14-6-17,6 14-13,6 7-1,2 5 1,1-1 0,6-2 0,4-12 0,0-6 1,0-14 0,2-8 0,-2-12 0,-17-8-1,28-19 1,-19-9-2,-3-8 0,1-7 0,1-5 0,-3-5 0,3 1 0,1 5 0,1 12 0,-3 14 0,-7 21 0,21-5 0,-8 23-1,0 14 1,2 9-2,0 2 2,2 4-1,4-6 3,-3-3-2,3-9 1,0-6 0,-4-12-1,-1-11 0,-16 0 0,27-24 0,-18-4 0,0-8 0,-1-7 0,-1-7 0,1-3 0,-1-1 0,1 5 0,-1 5 0,1 6 0,1 18-9,-5 1-18,-4 19-8,0 0-5,19 5-3,-19-5-1,11 27 0</inkml:trace>
  <inkml:trace contextRef="#ctx0" brushRef="#br1" timeOffset="-76110.8805">-447 4089 153,'2'34'38,"6"11"-6,-1-4-13,3 8-17,1-4 0,2-4-1,-2-8 0,-1-3 0,1-9 0,-11-21 0,0 0-1,17 2 1,-15-19-1,0-7 0,1-8 1,1-8-1,2-4 0,7-5 0,0 0 0,8 4 0,3 6 1,4 5-1,4 8 0,-2 11 0,-2 8 0,-3 3 0,-3 8 0,-3 1 0,-19-5-1,24 19 0,-24-19 0,4 28 0,-4-5 1,-7 3-1,-5 6 1,5 3 0,1 4 1,4 4-1,6 1 1,5-5 0,8-4 0,8-5 0,3-5-1,2-10 1,2-6-1,-2-9 0,-4-9 0,-7-6 0,-8-8 0,-5-7-1,-10-7 1,-4-4 0,-7-2 0,0-2 0,-2 2 0,1 7 0,4 4 1,9 8-1,3 24 0,13-21 0,5 21 0,7 12 0,7 8-1,0 6 1,1 12 0,-4 3 0,-5 8-1,-7-1 1,-4 3 0,-7-6 1,-3-4-1,-1-9 1,-4-10-1,4-5 0,-2-17 0,0 0 0,17-13 0,-9-8 0,1-7 0,2-4 0,4-9 0,2-4 0,-2 0 0,4 4 0,0 4 0,3 11 0,-22 26 0,32-19 0,-32 19-1,21 34 0,-14-1 1,-1 8 0,-1 4 0,1 0 1,3-2-1,3-5 0,1-8 0,-13-30-18,32 30-15,-32-30-6,37-6-3,-16-9 0,5-4-1</inkml:trace>
  <inkml:trace contextRef="#ctx0" brushRef="#br1" timeOffset="-75691.0184">857 4177 129,'4'-19'37,"-4"19"-4,-28-5-7,0 20-16,-2 9-9,-2 10 0,6 7 1,1 4 0,5 4 0,8-6 0,12 0 0,10-12 0,10-6 0,7-12 0,3-10-1,7-10 0,2-8-1,3-11 0,-3-12 0,-5-5 0,0-3 0,-8-3 0,-5 4 0,-6 6 0,-8 7-1,-7 32 0,0 0 0,0 0 0,0 54 0,-2 6 0,-5 11 0,-1 12-1,-5 6 1,0-1 1,-10-2 0,-5-7-1,-6-10 1,-9-9-1,-4-10 1,-3-10 0,-1-14 2,-1-9-1,7-10-1,13-9-33,4-7-9,9-10-1,13-1-2,10-8-1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7:59.223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541 189 70,'0'0'35,"22"-6"-2,-22 6-9,15-19-6,-15 19-3,11-28-5,-9 11-4,-7-3-3,-3-3-1,-5 1 1,-8 1-1,-7 5 1,-7 4-1,-10 7 0,-8 12 0,-7 10 0,0 13 0,-2 11 0,6 8-1,3 7 1,14 2-1,9 0 0,11-4 0,15-5 1,10-10 0,9-11-1,11-7 1,12-12-1,1-9 0,6-9 1,0-8-1,0-8-1,-3-4 1,-5-7-1,-9-5-1,-7 2 2,-8-1-1,-7 5-1,-5 3 1,-2 8-1,-3 5 1,4 19-1,0 0 0,0 0 0,-13 34 0,16-4 1,1 7 0,4 4 0,3 2 0,4-2 1,2-1 0,2-7 0,5-7-1,4-5-4,-3-17-17,12-4-8,-5-15-7,4-2-2,-5-11-3,-1 2 0,-3-6 0</inkml:trace>
  <inkml:trace contextRef="#ctx0" brushRef="#br0" timeOffset="427.9249">766 110 83,'9'26'39,"-7"-1"-2,2 14-11,-4 0-7,7 8-1,-3-6-6,5 0-8,-3-5-2,2-4 0,-3-10 0,-5-22 0,11 17-1,-11-17 1,15-24-1,-9-1 0,3-8-1,1-7 1,5-5-1,5-3-1,5 1 1,3 4 0,4 6 0,4 10 0,-1 12-1,-1 14 0,-2 15 1,-6 11-1,-3 10 0,-7 8 1,-2 4-1,-3 4 1,-2-6 0,1-6 2,-1-9-2,0-10-5,8 1-16,-17-21-8,23 4-8,-23-4-3,32-21 0,-15 0-2,9 1 9</inkml:trace>
  <inkml:trace contextRef="#ctx0" brushRef="#br0" timeOffset="924.826">1760 69 114,'0'0'40,"-43"15"-4,11 11-13,-13 2-9,6 6-7,-1 1-4,4 3-1,10-1 0,6-3 1,12-2-2,12-8 1,-4-24 0,37 19-2,-10-21 0,5-11 0,1-10-2,5-7 1,-4-5 0,-3-10-1,-4-2 2,-3 4 0,-7 4 0,-4 7 0,-5 13 0,-8 19 1,0 0-2,-8 45 1,2 2 0,3 13 0,1 13-1,2 7 1,5 4 1,1 2-1,2-5 1,-5-3-1,-6-6 0,-9-7 1,-6-13-1,-9-7 1,-8-17 0,-8-13 0,-4-13 0,2-11 0,1-12 0,5-5-2,7-4-3,0-13-18,19 8-10,-4-7-8,17 9 0,2-3-2,15 4-1</inkml:trace>
  <inkml:trace contextRef="#ctx0" brushRef="#br0" timeOffset="1648.704">1976 348 79,'37'-10'30,"4"1"-7,3-10-15,1 1-2,3-7-1,-3 3 1,-7-8-2,-4 4 3,-14-4 0,-5 7-1,-16-1 1,-5 7 0,-17 4 0,-3 4 0,-13 5 0,-1 10-3,-5 1-1,4 10-1,4 9 0,1 8 0,6 5-1,7 8 1,12 0 0,9 5 1,12-3 0,8-1 0,9-10-1,8-7 0,7-10 0,3-12-1,1-11-2,3-13-3,0-5-8,-8-19-4,1-1-1,-9-14 0,1 2 1,-11-6 5,-5 3 11,-5 11 2,-7 2 7,-2 20 4,-8 5 1,4 17 1,-7 21-2,5 9-3,2 13-10,2 3 0,3 9 1,5 1 2,3 2-1,2-6-1,-2-9 0,0-4 0,-2-10 1,-11-29-1,10 18 1,-10-18-1,-2-26 0,-2-6 1,2-9-1,6-9 0,3-8 0,10 0-1,10-4 0,8 4 0,10 6 0,10 7 0,5 11 0,-4 4-22,6 17-12,-13 4-6,-8 10-3,-13 7 0,-11 1-2</inkml:trace>
  <inkml:trace contextRef="#ctx0" brushRef="#br0" timeOffset="4211.5624">197 1100 123,'-30'0'41,"2"7"-8,-11 1-10,11 12-6,-8-3-6,4 5-9,4 6-2,6 2 2,-1 0-2,8 6-1,4-2 1,5-3 0,6-3 0,9-3 0,6-7-1,10-6 0,1-5 1,6-3-1,4-4 2,-3 2-1,1 1 0,-2 5 0,-6 3 0,-9 6 0,-4 4 0,-13 1 0,-9 4-1,-10-1 1,-9-1 0,-4-4 0,-3-1 1,-5-6 0,5-3 1,3-7-1,9 1-14,4-10-10,19 6-8,-13-20-5,13 20-3,11-30-1,-11 30-2,32-36 14</inkml:trace>
  <inkml:trace contextRef="#ctx0" brushRef="#br0" timeOffset="4837.5176">274 1507 96,'27'-11'39,"6"0"-1,-3-12-10,10 5-16,-1-7-3,4 1 0,-11-4-4,-4 2-2,-7 2-3,-10 3 0,-11 4 0,0 17 1,-34-15-1,4 15 0,-3 8 1,-7 5-1,3 9 2,1 8-2,4 2 2,8 4 0,9 1 0,13 0 0,11-5 1,10 2-2,7-12-1,10-5 0,5-8 0,4-7 0,0-7 0,-3-7 0,-5-6 0,-1-12 0,-6-8 0,-4-6 0,-5-11 0,-5-1 0,-2-4 0,-3-1 0,-4-1 0,-3 11 0,-2 8 0,-4 12 0,0 12 0,2 19 0,0 0 0,-5 32 0,3 5 0,2 12 0,2 7 0,0 7 0,5 3 0,1 1 0,-1-7 0,2-4 0,1-5 0,1-12 0,-2-9 0,1-8 0,-10-22 0,0 0 0,26 19-16,-26-19-11,17-26-8,-11 2-3,7 1-1,-4-11-2,4 3 0</inkml:trace>
  <inkml:trace contextRef="#ctx0" brushRef="#br0" timeOffset="5695.6798">893 1414 113,'-9'-24'38,"9"24"1,13-36-7,11 30-13,10-1-11,7 3-4,14 4-3,5 2 0,7 6-17,-10-8-10,5 9-10,-15-4-2,-4 7-2,-13-7-2,-8 7 0</inkml:trace>
  <inkml:trace contextRef="#ctx0" brushRef="#br0" timeOffset="5521.1174">1360 1105 47,'19'-13'36,"2"8"-2,-21 5-3,35-21-5,-35 21-3,25-21-4,-25 21-2,7-22-4,-7 22-9,-15-24-3,-5 14 0,-5-1-2,-8 5 1,-7 5-1,1 2 1,-4 9-1,-1 8 1,3 11 0,6 8 0,6 8 1,13 7 0,10 6 0,8 6 0,7-2 0,8-3 0,2-3-1,3-3 0,-1-4 0,-6-10 0,-4-6 0,-7-1-7,-4-32-13,-6 34-8,6-34-7,-26 6-3,2-20 0,3 1-2,-11-11 1</inkml:trace>
  <inkml:trace contextRef="#ctx0" brushRef="#br0" timeOffset="5912.9451">1636 1403 160,'0'0'41,"25"-8"-7,-5 10-19,5 0-14,-5-4-18,16 10-11,-2-8-9,3 3-3,-3-6 0,2 3-3,-10-6 0</inkml:trace>
  <inkml:trace contextRef="#ctx0" brushRef="#br0" timeOffset="6369.7396">2212 944 120,'4'27'40,"3"21"-4,-9 3-15,10 14-6,-2 4-2,5 4-9,-4-2-2,6-5-2,-3-12 1,1-11-1,0-13 1,-3-11-1,-8-19 1,0 0-1,19-15 1,-16-11-1,3-6 0,2-4 0,1-3 0,4 0 0,2-1 0,6 7 0,5 8 0,2 9 0,2 10 0,2 12 0,-2 10 0,-4 7 0,-3 11 0,-3 3-1,-5 2 1,-7 2-1,-2-3 0,-3-8-1,3 0-17,-6-30-9,13 24-6,-13-24-5,30-7-1,-9-14-1,14-3 0</inkml:trace>
  <inkml:trace contextRef="#ctx0" brushRef="#br0" timeOffset="6941.7318">3049 1244 145,'-30'28'41,"-12"2"-5,11 13-15,-7-4-17,10 2-3,9-4 1,10-3-1,11-10 0,13-5-1,9-11 0,6-12 0,6-7 0,-1-8 0,3-5 0,-4-6 0,-8-2 0,-6 0 0,-8 4 1,-7 6 0,-5 22-1,-11-19 0,11 19 0,-19 17 0,14 5 1,8 4-1,9 4 0,8-2 0,12-1 0,4-7 0,9-9 0,2-7 0,0-9 0,-2-9-1,-6-6 1,-5-6 1,-10-6-1,-5-4 0,-8-7 0,-7-5 0,-6-7 0,-3 1 0,-1-2 0,-2 2 0,3 5 0,5 8 0,0 15 0,0 26 0,0 0 0,22 15 0,-10 26 0,-1 15 0,-2 8 0,1 9 0,-1 1 0,0 1-1,-1-6 1,-3-9 0,5-9-13,-8-21-12,7-6-10,-9-24-4,0 0-2,-2-17 1,-3-7-1</inkml:trace>
  <inkml:trace contextRef="#ctx0" brushRef="#br0" timeOffset="7157.0525">3264 1143 149,'-33'-6'40,"10"14"-4,3-10-14,20 2-19,0 0-2,35 13 0,6-13 0,14 0-1,7-2 1,3-4-1,12 4-18,-15-9-11,2 6-9,-19-3-1,-13 8-2,-32 0-1,17 6-1</inkml:trace>
  <inkml:trace contextRef="#ctx0" brushRef="#br0" timeOffset="9755.6105">3810 1232 128,'0'0'41,"0"0"0,0 0-14,21 23-18,-6 7-7,4 5 0,-2 5 0,3 3-2,1 0 1,-4-2-1,-2-6 0,-6 1 0,-3-14 0,-4-3 0,-2-19 1,-8 19-1,8-19 0,0 0 0,-17-32 0,17 0 1,6-5-1,5-6 0,8-6 0,2-1 0,5 1 0,4 4 0,2 8 0,-4 9 0,-4 9 0,-3 10 0,-1 14-11,-20-5-11,29 19-10,-29-19-7,24 35-2,-13-18-1,2 2 0,-13-19 17</inkml:trace>
  <inkml:trace contextRef="#ctx0" brushRef="#br0" timeOffset="10098.025">4324 1322 114,'25'2'40,"-8"2"0,-1-8-9,13 6-16,1-4-8,3 0-4,5-3-1,-1-3-1,-5-3 0,-4 0-1,-7-4 1,-8-2-1,-13 0 0,-4 0 0,-12 4 0,-9 2 0,-7 7 0,-1 4 0,-3 8 0,0 5 0,4 7 0,0 8 0,10 2 0,7 8 0,7 1 0,7 0 0,8-1 0,8-1 0,13-3-13,-2-12-12,14 1-11,-3-14-4,10-5-2,-2-10-1,8-3 0</inkml:trace>
  <inkml:trace contextRef="#ctx0" brushRef="#br0" timeOffset="10553.6633">5000 1223 123,'-42'19'41,"-3"11"-2,-3-4-9,14 13-15,2 0-12,8-1-2,14-4 0,10-6-1,10-6 0,12-7 0,10-8 0,2-12-1,3-10 1,1-8 1,-5-6 0,-4-11-1,-11-7 1,-3-7-1,-9-7 0,-6-3 0,-7 2 0,-3-1 0,1 3 0,-1 9 0,7 8 0,-1 11 0,4 32 0,0 0 0,0 0 0,21 43 0,-10 14 0,-6 10 0,3 10 0,-4 7 0,5 2 0,2-4 0,-1-11 0,5-11 0,0-13 0,2-15-7,13-4-19,-10-19-9,6-3-6,-7-10-1,6-2-2,-9-3 0</inkml:trace>
  <inkml:trace contextRef="#ctx0" brushRef="#br0" timeOffset="12696.6193">229 2289 61,'-2'-17'31,"2"17"1,-15-35-7,15 35-3,-37-39-2,16 26-2,-11-8-2,2 13-2,-5 1-5,-3 9-5,4 7-2,1 12-1,3 9-1,1 7 0,7 4 0,5 4 0,6 0 0,5-2 0,4-5 0,8-7 0,1-6 0,-7-25 0,25 24 0,-8-26 0,1-7 0,1-8 0,2-9 0,1-10 0,3-3 0,1-6 0,0 0 0,1 8 0,-5 9 0,-3 11 0,-2 17 0,-4 17 0,-6 14 0,1 16 0,-6 9 0,-2 6 0,3 3 0,-3 5 0,-1 1 0,-3 0 0,-4-4 0,-5 2 0,-6-3 0,-3-10 0,-12-4 0,0-7 0,-5-15 0,0-5 0,1-14 0,1-8 0,5-12 0,7-2 0,5-6 0,7-4 0,13 3-8,-2-14-20,15 11-9,2-9-4,9 10-2,1-4 0,8 7 0</inkml:trace>
  <inkml:trace contextRef="#ctx0" brushRef="#br0" timeOffset="13085.7958">452 2302 144,'-5'19'42,"3"17"-2,-9-3-15,11 10-22,3 0-2,3-2-1,5-7 0,6-6 0,6-11 0,1-9 0,6-12 0,-2-7 0,2-12 0,-2-9 0,-1-7 0,-5-6 0,-3 0 0,-6 0 0,-4 2 0,-7 6 0,-5 5 0,-3 8 0,6 24 0,-13-23 0,13 23-10,0 0-17,-4 23-11,4-23-1,19 28-3,-19-28 1,32 28-2</inkml:trace>
  <inkml:trace contextRef="#ctx0" brushRef="#br0" timeOffset="13335.7678">968 2256 128,'21'33'40,"-6"-5"0,-13-1-17,9 12-14,-7-6-1,5 3-3,-5-2-3,0-4-2,0-8 0,-4-5 0,0-17-14,0 0-9,0 0-8,-8-19-4,10-5-5,-8-14 0,8-3 1,-2-9 7</inkml:trace>
  <inkml:trace contextRef="#ctx0" brushRef="#br0" timeOffset="13477.9204">1126 2029 140,'0'0'39,"17"-9"-6,-17 9-11,20 17-19,-20-17-19,25 18-15,-25-18-7,26 21-1,-26-21-2,28 11-1</inkml:trace>
  <inkml:trace contextRef="#ctx0" brushRef="#br0" timeOffset="13744.3708">1497 1954 120,'0'47'40,"2"19"0,-7-6-12,6 12-13,-1-4-9,4-3-4,2-9-1,3-5 0,2-12 0,1-11-2,3-7-2,-15-21-13,30 2-9,-17-19-8,4-2-6,-4-16 0,6 1-1,-6-15-1</inkml:trace>
  <inkml:trace contextRef="#ctx0" brushRef="#br0" timeOffset="14206.504">1773 2127 157,'0'0'40,"0"0"-7,0 0-15,28-2-16,10 4 0,14-1-2,8-2 0,12-1 0,3 0 0,-4-2 0,-4-3-13,-5 8-13,-22-2-11,-10 4-4,-30-3-1,0 0-1,2 23-2</inkml:trace>
  <inkml:trace contextRef="#ctx0" brushRef="#br0" timeOffset="14004.5907">1925 1842 117,'8'28'41,"1"19"-2,-11 2-13,8 16-12,-6 4-5,7 6-4,-1 0-3,-1-2-1,3-8 0,-1-5-1,-1-9 0,-2-12 0,3-9-2,-5-13-12,-2-17-10,0 0-8,0 0-6,11-21-2,-7-3-1,-9-13 0,-3-3 19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08.93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1542 2849 32,'-17'11'22,"17"-11"-9,0 0-5,0 0-5,-19 10-2,19-10 1,-21 4 1,21-4 2,-31 0 4,10-6 2,-2 4 4,-5-9 2,2 5 2,-10-11-1,4 8 0,-5-12-4,1 5-2,-5-7-3,0 3-4,-2-5-2,-2-3-2,0 4-1,-2-6 0,-2-2 0,0-1 0,-2-1 0,3-4 0,-1-1-1,0-2 1,0-4-1,-1-4 1,3-3-1,-2-2 1,4-6-2,-2-5 1,4-5-2,0-6 2,5-5-1,3-3 0,1-2-1,8-4 2,3-5-1,6-2 0,4-3 1,4 1 0,1-2 0,5 0-1,3 2 2,-6 2-1,2 7 1,0 2 0,1 6 1,-5 3 0,2 6 1,-1 4 0,-6 7 0,5 6 1,-1 6-2,3-5-10,4 18-18,1 7-11,-3 4-4,4 5-1,0 21-2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12.43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3118 0 23,'0'0'14,"-17"21"-6,17-21-4,-34 39-2,10-7-1,-14 5 1,-5 8 0,-17 7 2,-3 8 0,-16 6 1,-9 7 2,-14 1 1,-8 9 3,-20 5 4,-7 13 3,-15-2 0,-3 11-2,-20-3-1,3 7-1,-7-7-3,9 3-3,3-11-4,5-4-3,9-9-2,6-7-15,23-6-8,6-9-12,19-12-4,11-7-1,13-15-1,18-10 28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11.71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1592 1784 23,'0'0'23,"0"0"-4,-17-13-11,17 13-5,0 0-1,-8-28 0,8 28 3,-11-28 1,-2 8 3,0 3 1,-10-9 3,3 5 2,-12-9 2,2 2-3,-10-7 0,3 1-2,-8-7-2,2 1-2,-6-4-1,4-5-4,-8-2-1,5-1 0,-5-6 0,2-2-1,-5-2 0,-2-3 0,0 0-1,-6-1 1,0-1-1,-1-1 1,-5 5 0,5-3 0,1 5-1,4-3 0,4 8 1,7 0 0,2 3-1,7 5 0,9 3 1,2 2-1,7 9-13,-1 2-14,10 2-10,0 6-5,4 2-1,3 3-1,6 19 12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13.03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0 11,'0'0'17,"17"7"-6,4-5-4,9-2-3,11 2-2,10 0-1,9-2 1,13 4-1,10-1 0,7 1-1,7 0 0,4-2-2,3-1-3,-7-2-7,-3 6-8,-19-9 3,-9 6 17,-25-9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14.45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359 0 6,'0'0'12,"0"0"-3,0 0-3,-9 17 1,9-17 0,0 0-1,-6 19-1,6-19-1,-15 28 2,-4-7 0,2 3 1,-3 0 1,-3 8 0,-3 0 1,1 5 2,1 2 2,5 6 2,-5-2-1,11 10 0,-8 1-1,8 8-1,-4 1-1,6 10-1,-4 0-5,4 8-3,-1-1-1,3 2 0,3 4 0,3 6 0,1-2 1,7 2-1,5-3 1,3-1 1,2 0-1,7 0-1,5-4 1,5-3-1,5-3 1,4 1-2,10 7-20,-6-8-12,8 3-8,-3-8-3,5-4 0,-3-4-2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5:49.493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-827-1391 100,'0'0'36,"0"0"-1,-2 37-7,11 13-4,-7 7-5,9 17-6,-3-1-13,1 6 0,1-2 0,1-4 0,-4-12 0,1-10 0,-1-8 0,-1-10 0,-2-10 0,-4-23 0,-4 22 0,4-22 0,0 0-14,-32-33-19,23 10-5,-3-9-1,3 1-2,3-7-1,12 3-1</inkml:trace>
  <inkml:trace contextRef="#ctx0" brushRef="#br0" timeOffset="597.4689">-75-1414 79,'15'-19'31,"-4"1"0,-9-1-5,-2 19-6,-11-21-6,11 21-5,-41-3-1,12 12-1,-8-1 1,-1 8-1,1-3 0,1 8-1,4-2-4,10 1-2,3-5 0,12 2 0,7-17 0,11 28 0,8-15 0,7 2 0,6 0 0,3 0 0,1 4 0,0 1 0,-8 1 0,-2 1 0,-11-1 0,-9 0 0,-10-3 0,-9-1 0,-10-2 0,-7-4 0,-7-3 0,-5-3 0,-3-1 0,2-2 0,0-2 0,6 0 0,7-2 0,5 2 0,25 0 0,-20 2 0,20-2 0,18 2 0,12 9-10,-2-11-25,14 8-4,-1-12-1,12 4-2,-3-11-1,5-1 0</inkml:trace>
  <inkml:trace contextRef="#ctx0" brushRef="#br0" timeOffset="888.422">242-1562 131,'0'0'39,"24"25"0,-20-1-7,11 15-21,-4 1-8,8 8-3,-6-3 0,6 6 0,-6-5 0,-4-5 0,1-3 0,-3-8 0,-5-2 0,-4-9 0,0 1 0,-14-16-22,16-4-12,-38 4-5,17-8 0,-7-11-1,2 4 0,-8-8 2</inkml:trace>
  <inkml:trace contextRef="#ctx0" brushRef="#br0" timeOffset="1103.566">52-1238 145,'14'-36'39,"19"18"1,7-12-9,18 9-31,2 2 0,11 3 0,2-3 0,-1 6 0,-9 2 0,-8 5 0,-12 2 0,-11 2 0,-10 8 0,-22-6-5,0 0-24,8 17-9,-8-17-1,-28 9-3,11-7 0,-4-6-2</inkml:trace>
  <inkml:trace contextRef="#ctx0" brushRef="#br0" timeOffset="1797.299">1396-1418 92,'1'-20'34,"-1"20"0,-5-26-6,5 26-8,-17-13-5,17 13-2,-39 5-2,10 10-4,-6 2-6,1 9-1,-3 2 0,5 6 0,5-2 0,12-1 0,10-1 0,14 0 0,8-4 0,11 3 0,10-5 0,1 2 0,2 0 0,-5 2 0,-2 4 0,-12-4 0,-7-2 0,-13-1 0,-11-1 0,-10-5 0,-13-4 0,-5-4 0,-8-4 0,-4-1 0,0-2 0,0-4 0,8 2 0,5-2 0,10 0 0,9 1 0,17-1 0,0 0 0,0 0 0,34 10-26,0-6-12,1-10-2,12 2-3,-2-7 1,8-2-3</inkml:trace>
  <inkml:trace contextRef="#ctx0" brushRef="#br0" timeOffset="2685.6695">1675-1139 150,'-4'23'36,"-5"-5"-1,9-18-16,-17 40-14,13-18 0,6 2 0,2-3-5,7-1 0,10-5 0,7-2 0,6-3 0,3-6 0,5-3 0,-5-8 0,2-2 0,-12-8-2,-7-2-5,-14-7 0,-8 3 1,-13-5 2,-11 6 1,-8 1 3,-9 5 2,4 4 3,-8 3 0,5 9 1,5-2-2,12 6 1,9 0-3,16-4-2,0 0 0,31 3 0,14-3 0,14-5-1,12-3-1,6-1-2,7 0 2,3-1 0,-3 1 1,-9 1 2,-11 1 1,-14 5 3,-14-2-1,-8 4-4,-28 0 0,19-4 0,-19 4 0,0 0 0,-30-9 0,11 7 0,-1 2 0,-3 6 0,-3 1 0,-2 8 0,1 4 0,-3 5 0,4 3 0,9 4 0,0-1 0,10 0 0,12-2 0,10-3 0,12-7 0,12-3 0,8-7 0,-2-6 0,9-4 0,-1-8 0,-6-3 0,2-5 0,-6-5 0,-8-3 0,-6 0 0,-9 0 0,-5 1 0,-7 5 0,-1 3 0,-7 17 0,-4-19 0,4 19 0,0 0 0,0 28 0,6-5 0,2 3 0,-3 6 0,1 1 0,-1 1 0,-5 0 0,2-1 0,-4-3 0,-1-4 0,1-3 0,2-3 0,0-20 0,-6 25-22,6-25-14,0 0-4,-15-32 0,11 6-2,-11-12 0,12-8 10</inkml:trace>
  <inkml:trace contextRef="#ctx0" brushRef="#br0" timeOffset="2848.9494">2654-1227 187,'0'0'41,"0"-17"-14,0 17-27,30 21 0,-30-21 0,36 30-24,-36-30-11,34 32-4,-34-32-1,32 28-1,-12-19 0,12 0 7</inkml:trace>
  <inkml:trace contextRef="#ctx0" brushRef="#br0" timeOffset="3566.6334">3230-1135 106,'13'-23'34,"-13"23"1,-20-20-4,-1 22-6,-9-4-12,-2 11-5,-5 2-5,-3 8-3,-5 2 0,11 9 0,1 0 0,12 1 0,8 1 0,13 0 0,7-2 0,12-6 0,7-5 0,3-8 0,4-3 0,5-10 0,-1-6 0,-1-5 0,-4-7 0,-6-1 0,-5-5 0,-6 3 0,-8 1 0,-5 3 0,-2 19 0,-5-19 0,5 19 0,0 0 0,-12 19 0,16-2 0,4 4 0,5 3 0,4 0 0,1 1 0,5-1 0,-1-2 0,-1-1 0,2-4 0,-1-6 0,-1-5 0,-3-8 0,-1-8 0,-2-10 0,-3-10 0,-3-6 0,-5-10 0,-2-9 0,-4-6 0,2-7 0,3 3 0,-3 1 0,0 8 0,2 7 0,0 18 0,-2 31 0,0 0 0,2 16 0,-6 26 0,4 14 0,0 9 0,4 8 0,4 2 0,1-2 0,0-2 0,4-7 0,1-8 0,-3-8 0,0-7 0,-5-9 0,-1-9 0,-5-23 0,4 18 0,-4-18 0,0 0-4,-11-31-30,0-1-5,7-2-1,-6-9-2,10 4 1,0-8-1</inkml:trace>
  <inkml:trace contextRef="#ctx0" brushRef="#br0" timeOffset="3764.7803">3673-1060 176,'36'35'42,"-20"-10"-5,11 12-37,-9 2 0,3 2 0,2 0 0,-5 1 0,-5-9 0,-5-1 0,-4-8 0,-4-24 0,2 27 0,-2-27-26,0 0-12,-10-32-2,8 6-1,-5-16 0,7-2-2</inkml:trace>
  <inkml:trace contextRef="#ctx0" brushRef="#br0" timeOffset="3941.6349">3763-1169 167,'-19'-15'41,"19"15"-1,0 0-33,0 0-7,0 0 0,17 2 0,2 9-18,-19-11-18,34 12-2,-16-9-3,9 3 0,-5-6-2</inkml:trace>
  <inkml:trace contextRef="#ctx0" brushRef="#br0" timeOffset="4442.4832">3999-1152 124,'-28'-7'33,"28"7"1,-11-17-6,11 17-11,21-8-9,1 3-2,4-3-1,10 2-5,1-1 0,7 3 0,-1-3 0,4 7 0,-4-2 0,-6 8 0,-9 1 0,-9 6 0,-9 6 0,-12 5 0,-8 6 0,-7 4 0,-9 5 0,0 0 0,-2 1 0,2 1 0,-3-4 0,7-3 0,5-2 0,0-6 0,10-4 0,1-3 0,6-19 0,4 24 0,-4-24 0,28 8 0,-9-8 0,7-4 0,0 2 0,6-3 0,4-1 0,-1 2 0,-1 2 0,-4 0 0,-5 2 0,-25 0 0,33 2-4,-33-2-30,0 0-5,-17-9-1,17 9-2,-43-17 0,19 4 0</inkml:trace>
  <inkml:trace contextRef="#ctx0" brushRef="#br0" timeOffset="4653.0482">4005-905 167,'0'0'41,"0"0"-1,0 0-33,32-17-7,-2 17 0,11-2 0,6 0 0,4 2 0,1-3 0,14 3-6,-8-6-27,8 6-5,-8-8-1,2 7-2,-11-7 0,-1 4 0</inkml:trace>
  <inkml:trace contextRef="#ctx0" brushRef="#br0" timeOffset="5673.1878">5022-1027 161,'-21'13'38,"-9"-7"-1,0 9-18,-8 2-19,1 5 0,3-1 0,0 7 0,4 0 0,6 0 0,11 0 0,11 2 0,11-6 0,8-1 0,10-6 0,4-4 0,7-8 0,3-5 0,2-9 0,-3-4 0,-5-6 0,-6-1 0,-13-7 0,-6 1 0,-8 4 0,-6 1 0,4 21 0,-15-20 0,15 20 0,0 0 0,-4 16 0,14 5 0,3 3 0,11 3 0,2 2 0,6-2 0,4 1 0,1-6 0,3-3 0,-1-8 0,1-5 0,-7-10 0,-5-7 0,-7-10 0,-8-11 0,-5-5 0,-6-6 0,-2-8 0,-10-7 0,1-5 0,1-1 0,3 2 0,1 6 0,-2 10 0,3 10 0,-3 17 0,6 19 0,4 25 0,-6 16 0,4 13 0,5 12 0,1 7 0,1 3 0,-1-1 0,1-2 0,-2-8 0,3-7 0,-6-7 0,-6-10 0,0-9 0,-4-8 0,6-24 0,-17 17-1,-7-32-28,5 0-5,-5-17-3,5 1-1,-13-11 1,10 9 4,-8-8 22,-4 1 23,13 10 13,-7-1 7,7 10 4,-1-2 0,14 7 1,3-7-5,5 23-22,30-33-10,-4 18 0,17 3 0,12 1 0,8 4 0,3 3 0,7 4 0,-5 4 0,-8 3 0,-4 2 0,-13 5 0,-13 1 0,-9 3 0,-8 5 0,-7 1 0,-3 4 0,1 2 0,-4-2 0,2 0 0,6 0 0,-7-4 0,3 1 0,-2-8 0,-2-17 0,4 20 0,-4-20 0,0 0 0,0 0-20,-2-28-17,-6-4-3,3 1 0,-6-14-1,3 2-1</inkml:trace>
  <inkml:trace contextRef="#ctx0" brushRef="#br0" timeOffset="6469.8561">5723-1023 196,'28'6'40,"-7"-4"-21,13 1-19,1 7 0,9 1 0,2 2 0,-8-6-10,7 7-14,-11-13-2,1 9 4,-10-7 8,-1 3 6,-24-6 10,17 13 10,-17-13 8,0 28 5,-2-3 2,-11-5-9,6 12-18,-3-6 0,6 6 0,3-2 0,4 0 0,5-6 0,3-1 0,8-7 0,1-6 0,3-7 0,1-3 0,4-7 0,-3-8 0,-3-4 0,-5-7 0,-4 0 0,-9-4 0,-8 2 0,-5 2 0,-12 0 0,-5 3 0,-4 6 0,-2-1 0,-3 5 0,-1 3 0,6 1 0,7 1 0,23 8 0,-22-7 0,22 7 0,0 0 0,36-2 0,-5 6 0,11 1 0,-1 7 0,8 4 0,-2 9 0,1 5 0,-4 7 0,-3 4 0,-4 2 0,-9 0 0,-1-5 0,-10-7 0,-6-6 0,-11-25 0,7 18 0,-7-18 0,-1-24 0,-3 0 0,6-8 0,7-7 0,6-6 0,6-4 0,9-1 0,7 5 0,3 9 0,3 8 0,-2 13 0,0 15 0,-5 17 0,-4 15 0,-6 9 0,-7 10 0,-2 5 0,-4-2 0,-2 0 0,-2-7 0,-3-8 0,-2-11 0,-2-3 0,7-7 0,-9-18-13,0 0-27,-6-18-2,-7-3-4,-5-15-2,-3-8-2</inkml:trace>
  <inkml:trace contextRef="#ctx0" brushRef="#br1" timeOffset="-100947.0137">-2594 791 141,'24'25'42,"2"10"-1,-5-7-10,5 8-31,-5-1 0,-1 3 0,-8-4 0,-7-5 0,-3-6 0,-4-6 0,2-17 0,0 0 0,-17 2 0,17-2 0,-3-36 0,6 10 0,5-4 0,9-4 0,3-3 0,7 5 0,6 0 0,1 6 0,4 7 0,-10-3-22,4 9-13,-10 2-5,-1 3-1,-21 8-1,17-17 0</inkml:trace>
  <inkml:trace contextRef="#ctx0" brushRef="#br1" timeOffset="-100700.1636">-2176 552 156,'13'28'41,"-4"6"-2,8 14-20,-4 3-19,4 3 0,0 6 0,0-2 0,-6-4 0,1-5 0,-3-6 0,-3-9 0,-1-4 0,-5-30-15,2 20-16,-2-20-6,0 0-2,6-24-2,7 5 1,6-5-1</inkml:trace>
  <inkml:trace contextRef="#ctx0" brushRef="#br1" timeOffset="-100226.7031">-1589 780 154,'-32'-17'40,"0"16"-2,-13 1-15,4 7-23,-4 8 0,4 7 0,1 7 0,12 0 0,8 7 0,8 0 0,12-3 0,10-1 0,8-10 0,7-3 0,3-11 0,4-8 0,0-10 0,3-8 0,-5-12 0,-1-8 0,-7-9 0,-3-5 0,-10-8 0,-3-1 0,-4 1 0,-8 2 0,-1 7 0,-3 8 0,-3 11 0,13 32 0,0 0 0,-19 4 0,17 30 0,1 9 0,-1 13 0,4 9 0,-2 5 0,1 4 0,3-1 0,4-2 0,-5-7 0,3-6 0,3-9 0,-3-8 0,3-6 0,-7-16-5,-2-19-32,8 17-4,-8-17-1,0 0-2,-15-21-1</inkml:trace>
  <inkml:trace contextRef="#ctx0" brushRef="#br0" timeOffset="-21954.3371">6 66 143,'-17'2'42,"17"-2"-3,0 0-10,0 0-27,17 5-2,11-9 0,13 1 0,8-1 0,15-2-1,11-1-1,7-1 2,4 1 1,1-1-1,1-1 0,-11 2 0,-12 3 0,-10 6-22,-23-2-10,-32 0-7,0 0 0,-17 5-3,-24-1 0</inkml:trace>
  <inkml:trace contextRef="#ctx0" brushRef="#br0" timeOffset="-21616.2053">336 148 141,'9'28'41,"-5"0"-6,-14-2-10,10 15-12,-3 4-13,3 4 0,-2 0 0,4-1 0,0-3 0,1-4 0,1-5 0,4-6 0,-3-8 0,1-5 0,3 0-13,-9-17-18,0 0-7,0 0-3,17-15 0,-13-4-2,1-1-2</inkml:trace>
  <inkml:trace contextRef="#ctx0" brushRef="#br0" timeOffset="-21020.9147">1060 296 49,'0'0'26,"-19"-8"4,-9 8-3,4 10-7,-12 1 0,0 11 0,-9 3-1,6 12 0,-6-3-5,9 9-5,8-6-8,7 6-1,8-7-1,11-6 1,14-8-1,6-9 1,11-11-1,10-11 0,6-10 0,2-9 1,3-8 0,-4-5-1,-5-6 2,-6 4-1,-6 4 2,-13 7-1,-8 10 0,-8 22 1,0 0-2,0 0 0,-13 19 0,5 7 0,5 2 0,1 6 0,5-1 0,3-1 0,3 0 0,1-2 0,1-6 0,2-3 0,0-3 0,-13-18-20,36 8-10,-36-8-8,34-24-1,-17-1-2,1-5 0,-1-7 0</inkml:trace>
  <inkml:trace contextRef="#ctx0" brushRef="#br0" timeOffset="-20634.3043">1336 314 181,'1'25'41,"7"10"-8,-2 7-33,5-1 0,6 2 0,0-4 0,-1-2 0,-1-7 0,-1-4 0,1-9 0,-15-17 0,30 10 0,-30-10 0,32-32-1,-16 4 1,1-10-1,4-1 1,-2-2 0,-2 4 1,-1 3-1,-4 11 1,-12 23-1,0 0 0,17 2 0,-17 17 0,3 9 0,-1 2 0,4 4 0,1-3 0,3-1 0,1-2 0,0-1 0,2-5 0,-1-5 0,-12-17 0,17 21-10,-17-21-16,22 5-7,-5-9-4,-6-12-4,8-3 1,3-7-1</inkml:trace>
  <inkml:trace contextRef="#ctx0" brushRef="#br0" timeOffset="-20137.5619">2133 329 137,'17'-16'40,"-17"16"-1,9-21-13,-9 21-18,-19 6-6,-3 10 1,-14 9-3,-5 7 0,-10 5 0,2 4 0,4-2 0,4 3 0,11-5 0,15-5 0,10-10 0,5-22 0,28 21 0,0-23 0,6-7 0,5-10 0,0-9 0,1-6 0,-5-1 0,-3-1 0,-7 4 0,-7 6 0,-18 26 0,15-20 0,-15 20 0,-5 29 0,-5 3 0,1 13 0,0 8 0,1 8 0,3 8 0,3 4 0,-2-1 0,0-1 0,-7-4 0,-8-3 0,-9-10 0,-8-9 0,-7-14 0,-4-10 0,-1-10 0,1-13 0,7-11 0,10-11 0,13-6-3,4-13-20,17-2-6,3-11-6,16-4-4,5-7-2,13-4 0,4-6 0</inkml:trace>
  <inkml:trace contextRef="#ctx0" brushRef="#br0" timeOffset="-19333.9348">2294 172 159,'19'12'41,"-12"8"-2,5 16-23,-5 3-16,4 6 0,3 3 0,-3 5 0,0-3 0,2-1 0,-5-8 0,1-5 0,-1-8 0,-3-8 0,-5-20 0,0 0 0,23 10 0,-14-27 0,6-9 0,4-6 0,3-7 0,8-3 0,-1 3 0,-1 7 0,-4 14 0,-5 8 0,-19 10 0,24 23 0,-20 3 0,0 9 0,-2 3 0,1-1 0,5-3 0,1-4 0,4-8 0,0-3 0,-13-19 0,23 8-8,-23-8-15,22-17-7,-8-2-3,-7-13-4,6-7-1,-3-12 0,5-1 4,-4-4 21,2-4 22,0 8 18,-7-3 5,3 14 3,-1 8 3,-8 33 0,15-23-4,-15 23-6,15 38-15,-6 1-13,-1 9 0,3 10 0,-4 4 0,-1 2 0,1-4 0,-1-2 0,0-8 0,1-9 0,-1-5 0,-1-14 0,3-1-6,-8-21-19,0 0-6,0 0-6,-19-24-1,-1-1-2,-3-1 1,-9-6 4,-2 0 32,1 3 9,-10-3 24,9 7 5,2-1 3,9 6 1,10-5-1,13 25-3,11-35-10,19 22-17,14 0-8,12-4 0,11 6 0,7-1 0,-1 3 0,0-2 0,-2 5-4,-16-5-20,-9 5-9,-19-1-6,-27 7-2,0 0-1,-15-23-1</inkml:trace>
  <inkml:trace contextRef="#ctx0" brushRef="#br0" timeOffset="-18325.0676">3819 86 150,'0'0'40,"4"25"-1,-6-1-16,11 17-20,3 10-3,3 7 0,-2 5 0,0 5 0,-2-3 0,-1-1 0,-3-12 0,-1-5 0,-4-14 0,0-5 0,-2-28 0,-4 19 0,4-19 0,0-26 0,5 0 0,5-6 0,7-5 0,7-3 0,2 3 0,8 3 0,0 6 0,0 9 0,-1 10 0,1 9 0,-11 9 0,-3 10 0,-8 9 0,-9 6 0,-3 3 0,-9 3 0,-8-1 0,-5-2 0,-7-5 0,-6-4 0,-5-5 0,-3-8 0,0-6 0,0-7 0,4-6 0,1-2 0,10-7 0,7-5 0,14 1-19,-1-8-12,14 5-8,5-3-2,10 3-1,1-3-1,8 5 4</inkml:trace>
  <inkml:trace contextRef="#ctx0" brushRef="#br0" timeOffset="-17861.4468">4224 464 175,'30'15'42,"14"6"-4,-1 3-38,13 2 0,6 2 0,0-2 0,-2 1 0,-8-3 0,-5-7 0,-11-4 0,-12-6 0,-3-5 0,-21-2 0,21-18 0,-18-5 0,-5-7 0,4-7 0,0-8 0,0 0 0,2-4 0,0 4 0,3 10 0,-3 9 0,-4 26 0,0 0 0,0 0 0,2 24 0,-8 17 0,-3 12 0,-3 10 0,-1 6 0,2 4 0,2 4 0,-1-2 0,1-2 0,1-10 0,3-7 0,-1-9 0,6-11 0,-2-8 0,8-8-5,-6-20-28,0 0-7,0 0-2,-6-35-2,4 5-1,1-9 0</inkml:trace>
  <inkml:trace contextRef="#ctx0" brushRef="#br0" timeOffset="-16766.6761">203 1581 154,'-2'43'41,"-2"4"-1,6 14-20,2 1-20,-1 5 0,7-1 0,1-4 0,0-4 0,0-6 0,1-13 0,1-9 0,-4-11 0,-9-19 0,19 0 0,-8-21-1,0-7-11,-9-18-8,8-1-2,-12-15-1,6 2 2,-8-7 3,2 3 8,-7 3 10,-1-1 12,10 9 8,-4 1 2,14 15 2,1-3-2,17 16-4,0 7-9,14 13-9,3 12 0,0 11 0,-2 12 0,-6 9 0,-9 6 0,-13 5 0,-13-1 0,-13 1 0,-15-8 0,-12-2 0,-7-13 0,-5-5 0,-3-8 0,2-8 0,6-7 0,6-5 0,11-5 0,11-7 0,17 17-19,-2-28-10,21 17-9,3 0-3,8 1-2,6 3 1,5 1 0</inkml:trace>
  <inkml:trace contextRef="#ctx0" brushRef="#br0" timeOffset="-14857.8152">1056 1570 87,'11'-17'40,"-11"17"0,6-26-9,-6 26-14,0 0-6,-21-6 1,-1 8-2,-1 11-3,-7 2-7,2 9 0,-2 6 0,6 4 0,5 0 0,4 3 0,7-2 0,10 1 0,8-8 0,8-7 0,7-10 0,5-6 0,2-14 0,2-6 0,1-7 0,-3-8 0,-4-6 0,-7-7 0,-6 0 0,-4 4 0,-5 7 0,-4 6 0,-4 9 0,2 17 0,0 0 0,-12 24 0,14 6 0,4 8 0,3-1 0,4 6 0,6-2 0,2-1 0,1-7 0,-1-5 0,0-7 0,-4-4 0,-17-17-2,20 11-20,-20-11-7,13-26-4,-7 0-4,-6-14-1,2 1 0,-4-8 5,8-1 15,-5 3 21,-1 0 19,4 13 9,-2 4 5,-2 28 0,11-24 1,-11 24-4,17 9-6,-2 13-10,-4 5-11,6 8-5,0 4 0,0 8-1,0 0 0,-2 2 0,0-6 0,-2-4 0,-3-9 0,1-10 0,-11-20 0,0 0 0,20-3 0,-12-23 0,1-12 0,3-7 0,4-5 0,1-5 0,4 1 0,3 2 0,1 7 0,3 6 0,4 11 0,0 9 0,1 11 0,-3 7 0,6 12-5,-13-6-20,7 14-4,-10-6-5,1 10-3,-10-7 0,4 5 1,-15-21 5,6 28 27,-6-9 14,0-19 16,-8 28 5,8-28 3,-5 19 0,5-19 2,0 0-5,18 13-10,5-11-9,1-6-9,8-6-3,2-5 0,3-1 0,-5-5 0,-2-3 0,-7 1 0,-10-1 0,-9 5 0,-4 19 0,-30-18 0,-4 18 0,-7 13 0,-4 9 0,-6 4 0,6 10 0,4 3 0,9 2 0,7 2 0,16-2 0,7-3 0,13-3 0,10-5 0,9-7 0,4-6 0,9-6 0,2-11 0,4-8 0,1-8 0,-3-11 0,-3-4 0,-7-7 0,-5-5 0,-6 0 0,-5 6 0,-6 3 0,-6 12 0,-7 5 0,-2 17 0,0 0 0,2 24 0,-2 4 0,0 6 0,0 3 0,4 1 0,3-1 0,-1-3 0,1-4 0,3-6 0,-3-7 0,-7-17 0,0 0 0,21 4 0,-21-4 0,13-40 0,-2 8 0,-1-7 0,6 0 0,1-2 0,2 5 0,2 8 0,-1 9 0,-1 14 0,0 10 0,5 12 0,1 6 0,1 3 0,4 2 0,2-2 0,4-2 0,1-5 0,-1-8 0,-3-3 0,-4-8 0,-3-6 0,-6-7 0,-3-9 0,-5-10 0,-3-9 0,-3-12 0,-5-3 0,-1-2 0,0 0 0,-5 6 0,-1 7 0,-1 11 0,-1 14 0,8 20 0,0 0 0,-15 32 0,15 5 0,4 12 0,5 7 0,3 2 0,3 5 0,1 1 0,3-6 0,-2-6 0,-2-5 0,0-8 0,-2-9 0,-1-7 0,-12-23 0,0 0 0,0 0-13,0 0-12,-6-25 0,-17-3 1,7 6 2,-13-12 4,5 6 11,-2 4 9,1-8 15,12 11 9,-2-5-2,15 9 1,0-7-3,0 24-4,36-32-18,-6 17 0,7 0 0,10 4 0,4 0 0,1-2-1,8 9-23,-11-5-8,2 7-5,-10-4-4,0 8 1,-11-6-2,0 3 5</inkml:trace>
  <inkml:trace contextRef="#ctx0" brushRef="#br0" timeOffset="-14501.0109">3673 1441 150,'0'0'40,"0"0"-4,-41-8-14,20 14-15,-9 1-7,2 4 0,-4 1 0,2 3 0,4 0 0,3 1 0,10 1 0,7 0 0,12 2 0,11 1 0,11-1 0,10 5 0,3 1 0,0-1 0,0 2 0,-7 2 0,-8-5 0,-12 1 0,-18-3 0,-15-6 0,-13-2 0,-5-4 0,-10-2 0,-2-5 0,0 2 0,4-4 0,4 2 0,9-6-9,32 4-21,-24 0-10,24 0-2,20-13-2,5 0-2,8-4 3</inkml:trace>
  <inkml:trace contextRef="#ctx0" brushRef="#br0" timeOffset="-11049.0623">3967 1822 112,'0'0'41,"-18"15"-6,18-15-12,-10 23-6,14-5 0,-4-18-7,-2 34-10,-2-10 0,1 2 0,-7 4 0,-1 4 0,-8 2 0,1-3 0,-5-5 0,0-3 0,7-9 0,16-16 0,0 0-26,-17-1-14,26-18-3,4-5-1,2-4-2,2-2 0</inkml:trace>
  <inkml:trace contextRef="#ctx0" brushRef="#br0" timeOffset="-10345.2071">4206 1532 174,'-8'-24'43,"8"24"-5,34-23-38,7 12 0,19 0 0,15 2 0,4-1 0,9 1 0,0 3 0,-7-9-3,0 12-27,-19-3-9,-17 4-2,-21 2-2,-24 0-1,0 0 0</inkml:trace>
  <inkml:trace contextRef="#ctx0" brushRef="#br0" timeOffset="-10553.952">4470 1347 168,'11'-17'42,"-11"17"-4,0 0-31,10 21-7,3 3 0,-2 14 0,-1 8 0,-1 12 0,-2 8 0,3 1 0,-3 2 0,3-5 0,-5-6 0,1-8 0,-2-10 0,1-7 0,-1-10 0,-4-23-12,6 18-21,-6-18-7,-2-18-2,-4-5 0,-5-8-2,-6-9 3</inkml:trace>
  <inkml:trace contextRef="#ctx0" brushRef="#br0" timeOffset="-11576.8327">4628 1220 54,'0'0'23,"11"30"-5,-11-30-8,15 24-6,-15-24-2,0 0-11,23 17-8,-23-17-6,0 0 0,0 0-1,0 0 10</inkml:trace>
  <inkml:trace contextRef="#ctx0" brushRef="#br0" timeOffset="-9947.8578">4853 1699 134,'34'9'40,"-4"-7"2,7 2-17,-7-10-15,8-5-6,-3-6-4,3-4 0,-12-1 0,2-4 0,-3 0 0,-3-2 0,-9 5 0,-5 4 0,-8 19 0,-19-20 0,2 22 0,-11 5 0,-6 8 0,-1 8 0,-1 5 0,4 7 0,4 3 0,7 5 0,6-2 0,8 4 0,7-6 0,11 0 0,8-3 0,5-8 0,4-6 0,8-11 0,9 4-17,-6-16-10,8-3-7,-7-11-4,1-4-2,-4-11-1,1 2 0</inkml:trace>
  <inkml:trace contextRef="#ctx0" brushRef="#br0" timeOffset="-9519.7463">5523 1579 121,'0'0'39,"0"0"-2,0 0-8,-27-4-10,27 4-10,-28 36-8,9-10-1,-7 8 0,4 5 0,-3 0 0,6 4 0,1 0 0,1-3 0,13-5 0,6-7 0,9-7 0,8-8 0,5-8 0,3-10 0,4-8 0,3-8 0,-4-7 0,-2-6 0,-1-5 0,-10 2 0,-4 1 0,-2 6 0,-7 8 0,-4 22 0,0-21 0,0 21 0,-2 19 0,0 3 0,4 5 0,0 4 0,3 1 0,5 2 0,1 0 0,0-3 0,2-5 0,-13-26 0,38 36-22,-38-36-11,37 6-8,-18-16 0,6-7 0,1-12-2</inkml:trace>
  <inkml:trace contextRef="#ctx0" brushRef="#br0" timeOffset="-7911.9998">6072 1528 138,'0'0'40,"-32"10"0,8 10-7,-6 3-29,0 7-4,0 3 0,0 5 0,7 1 0,6 2 0,10-5 0,13-1 0,10-7 0,11-3 0,6-10 0,11-6 0,3-7 0,-1-11 0,5-10 0,0-9 0,-4-11 0,-6-10 0,-2-9 0,-9-8 0,-9-6 0,-4-3 0,-12 4 0,-5 5 0,-3 10 0,-5 17 0,-3 14 0,11 25 0,-19 12 0,17 19 0,-1 16 0,8 15 0,-1 5 0,3 10 0,5-2 0,-1-2 0,0-2 0,-1-8 0,-3-6 0,-1-9 0,-1-12 0,-1-10 0,-2-9 0,-2-17 0,0 0 0,0-21 0,4-5 0,1-8 0,3-7 0,11-6 0,-1 2 0,5 2 0,1 4 0,1 6 0,-5 12 0,1 10 0,-4 13 0,-17-2 0,22 35 0,-10-5 0,-1 7 0,-2 3 0,1-3 0,3-3 0,0-2 0,0-8 0,2 0 0,-15-24-13,32 13-17,-32-13-5,30-16-4,-15-3 0,2 0 1,-6-7 6,0 2 23,1 7 30,-14-4 7,2 21 6,0-24 5,0 24 0,3-19-1,-3 19-6,19-15-28,-2 6-4,4-2 0,3-1 0,2-3 0,-1 0 0,-5 2 0,-3-3 0,-17 16 0,6-25 0,-6 25 0,-28-7 0,0 12 0,-6 3 0,-2 9 0,1 5 0,5 2 0,3 6 0,5 0 0,12 2 0,8-2 0,14 2 0,3-4 0,7-4 0,6-5 0,4-6 0,6-7 0,-1-6 0,1-8 0,-4-9 0,-4-5 0,-6-6 0,-9-6 0,-6 0 0,-7 3 0,-2 1 0,-5 5 0,-3 7 0,8 18 0,0 0 0,0 0 0,-9 18 0,16 9 0,-1 3 0,1 5 0,3 4 0,5 1 0,-8-3 0,-3-1 0,2-8 0,-4-6 0,-2-22 0,5 19 0,-5-19 0,-2-21 0,6-3 0,2-10 0,-1-5 0,5-6 0,5 0 0,-4 2 0,4 0 0,-2 8 0,2 7 0,-2 5 0,-13 23 0,25-22 0,-25 22 0,24 3 0,-24-3-21,24 21-2,-24-21-1,36 21-2,-19-16-1,13 6-1,-6-7 6,8-2 11,4 0 9,-6-8 9,0 4 13,-13-9 4,1 6 2,-18 5 0,0 0 1,-20-27-4,-3 27-2,-12-5-11,3 8-10,-4 1 0,4 2 0,4 1 0,8 6 0,20-13 0,-6 27 0,19-11 0,8 5 0,5 1 0,6 5 0,0 3 0,0-2 0,-12 2 0,-3-4 0,-13 2 0,-10-6 0,-9-3 0,-9-4 0,-8-4 0,-6-7 0,-1-4 0,-6-6-6,13 3-27,-2-5-7,12 1-1,-3-7-1,25 14-2,-22-18 0</inkml:trace>
  <inkml:trace contextRef="#ctx0" brushRef="#br1" timeOffset="-88311.1894">-1199 2916 145,'21'-5'40,"0"-6"-4,5 9-10,-4-8-20,8 3-5,-3-4 0,-1 1-1,-9 3 0,-17 7-1,0 0 0,-8-19 0,-12 19 0,-9 2 0,-4 7 0,-3 3 1,2 1 0,6 9 0,7 4 1,10 4 0,9 2 0,8 2 0,7-1-1,10-1 1,7-4-1,-2-11-14,19 0-15,-6-11-9,8-5-2,-4-10-1,4-4 1,-8-8-2</inkml:trace>
  <inkml:trace contextRef="#ctx0" brushRef="#br1" timeOffset="-87842.7383">-589 2857 158,'-26'-6'40,"3"13"-6,-11-3-16,2 7-15,-3 8-3,-1 0 1,4 3-1,8 1 1,7 3-1,10 0 0,7-2-1,7-3 1,10-6 0,7-6 0,6-9 0,2-5 0,2-10 0,-4-10 0,0-3 1,-4-7-1,-7-6 0,-6-4 0,-11-2 0,-2 2 0,-7 0 0,-1 4 0,-5 7 0,4 6 0,-3 12 0,12 16 0,0 0 0,-9 20 0,13 8 0,3 13 0,-1 6 0,-1 7 0,3 2 0,-1 2 0,-1-1 0,0-7 0,-3-5 0,-1-11 0,4-4 0,-6-30-12,11 24-18,-11-24-8,26-11-2,-7-4-1,9-4-1,4-5 1</inkml:trace>
  <inkml:trace contextRef="#ctx0" brushRef="#br1" timeOffset="-87346.9481">-218 2875 166,'-28'-7'40,"9"11"-7,-9 1-18,2 14-14,2 3-1,-1 6 0,7 6 0,4 2 0,11 1-1,4-1 1,11-5-1,3-6 1,5-7-1,3-8 0,1-8 1,3-10 0,-5-9-1,-3-7 2,-4-6-1,-2-6 1,-7 1 0,-1-1 0,-1 5-1,-6 4 1,2 9-1,0 18 0,0 0 0,0 33 0,0 7 0,0 12 0,0 12 0,-6 5 0,-1 9 0,-1 1 0,-7-4-1,-3-2 0,-5-10 0,-7-8 1,-4-12-1,-3-8 2,-4-12-1,-3-14 0,1-11 1,2-11 0,5-9-1,8-8 0,8-4 1,5-13-21,18 6-11,5-6-8,14 4-1,5-2-2,6 6 2,7 0-2</inkml:trace>
  <inkml:trace contextRef="#ctx0" brushRef="#br1" timeOffset="-87011.1526">-143 3107 133,'21'-9'41,"9"3"-1,-4-11-11,14 4-21,3-2-6,-2-1-1,2-5 0,-7-1-1,-8-1 0,-11-1 0,-13 3 0,-10 4 0,-13 4 0,-9 6 0,-6 5 0,-1 9 0,-3 12 0,6 4 0,6 10 0,11 8 0,13 6 0,8 2 0,9 1 0,9-5 0,12-6 0,5-7-1,4-2-10,-4-19-18,4-1-10,-5-10-2,-5-6-1,-8-7 0,-5-2-2</inkml:trace>
  <inkml:trace contextRef="#ctx0" brushRef="#br0" timeOffset="-5771.5695">1925 2941 141,'1'-19'43,"13"0"1,19 6-17,11-2-27,14 0 0,13 0 0,11 0 0,3 0 0,5 2 0,-2 2 0,-2 2 0,-11 1 0,-11 3 0,-11 1 0,-14-2 0,-11 3 0,-11-1 0,-17 4 0,0 0 0,0 0 0,-19-6 0,3 10 0,-9 7 0,1 8 0,-6 5 0,0 8 0,2 7 0,5 6 0,4-2 0,6 6 0,9-6 0,6-6 0,10-5 0,6-13 0,9-8 0,1-13 0,5-11 0,3-11 0,-2-8 0,-2-9 0,-2-2 0,-4-2 0,-7 0 0,-6 8 0,-4 7 0,-7 5 0,-2 25 0,-4-17 0,4 17 0,-9 21 0,7 3 0,2 8 0,0 4 0,6 3 0,3 2 0,1-2 0,3 1 0,2-5 0,2-7 0,-1-7 0,3-8 0,2-9 0,0-10 0,3-7 0,0-15 0,1-8 0,1-8 0,-2-5 0,1-4 0,-3 3 0,-5 7 0,-2 9 0,-4 12 0,-11 22 0,0 0 0,0 0 0,12 32 0,-14 1 0,0 7 0,2 1 0,4 4 0,-1-2 0,3-6 0,1-3 0,-1-6 0,0-8 0,-6-20 0,0 0 0,19 4 0,-16-24 0,1-7 0,2-8 0,1-8 0,6-4 0,4 0 0,6 2 0,1 8 0,4 9 0,6 9 0,-2 14 0,-2 16 0,-6 9 0,-1 7 0,-6 10 0,0 2 0,-4 4 0,-2-3 0,-2-7 0,1-5 0,-1-9 0,-9-19 0,0 0 0,24 2 0,-18-26 0,2-6 0,-1-8 0,4-1 0,2-8 0,1 2 0,2 4 0,1 9 0,2 12 0,2 9 0,-2 11 0,1 9 0,1 11 0,-2 7 0,-1 4 0,-3 3 0,-2-2 0,-3 0 0,-5-4 0,1-4 0,-6-7 0,0-17 0,0 0 0,0 0-16,0 0-15,0-34-7,8 6-3,-3-5-1,12-5 1,-4 1 4,10 5 29,-1 8 10,-7 1 26,4 14 7,-2 11 5,4 9 0,-5 8 0,5 14-5,-10 1-10,2 9-18,1 0-5,-5 0-2,-5-2 0,-2-7 0,-4-6 0,-6-11 0,8-17-12,0 0-16,-19-13-7,10-21-4,0-7-2,1-12-1,8-8 0</inkml:trace>
  <inkml:trace contextRef="#ctx0" brushRef="#br0" timeOffset="-7085.1385">2600 2449 83,'0'0'43,"0"0"-4,21-21-8,-21 21-10,-2-24-3,2 24-5,-15-28-10,15 28-3,-36-19 0,10 17 0,-4 10 0,-6 7 0,-3 11 1,1 11 0,-1 12 0,7 5 0,6 6-1,3 2 0,10 3 0,5 1 0,5-1 0,5-1 0,1-1 0,1-5 0,0 0 0,-2-5 0,-2-6 0,0-10 0,-8-13-21,6-3-10,2-21-8,0 0-3,-32-17 0,17-7-1,-9-8 7</inkml:trace>
  <inkml:trace contextRef="#ctx0" brushRef="#br0" timeOffset="-5610.0392">4271 2503 144,'0'0'39,"19"-17"-4,-19 17-15,0 0-16,23 25 1,-23-25-3,11 20-17,-11-20-13,17 21-8,-17-21-4,18 2 0,-18-2-1,23-27-2</inkml:trace>
  <inkml:trace contextRef="#ctx0" brushRef="#br0" timeOffset="-5366.3825">4491 2352 165,'20'18'41,"5"16"-2,-3 9-31,10 9-6,0 10-2,6 4 0,-8 1 0,-6 4 0,-5-6 0,-2-3 0,-2-10 0,-8-10 0,1-12 0,-3-10 0,-5-20-15,17 6-16,-17-6-9,21-41-1,-10 7-2,0-5 1,1-4 0</inkml:trace>
  <inkml:trace contextRef="#ctx0" brushRef="#br0" timeOffset="-4959.8749">4905 2705 177,'17'24'43,"-2"3"-8,15 4-35,8 7 0,7 3 0,7 0 0,3-4 0,-3-1 0,-1-6 0,-2-9 0,-6-10 0,-6-13 0,-3-11 0,-8-17 0,-5-6 0,-2-10 0,-6-7 0,0-1 0,-5 0 0,-1 1 0,-3 10 0,-4 10 0,-2 12 0,2 21 0,0 0 0,-19 34 0,10 9 0,-8 22 0,2 14 0,4 12 0,-3 5 0,3 5 0,4-2 0,1-4 0,2-9 0,8-16 0,-2-14 0,0-15 0,3-13 0,-5-28 0,0 0-19,0 0-21,12-34-2,-14-7-2,-4-6-3,-3-9 1</inkml:trace>
  <inkml:trace contextRef="#ctx0" brushRef="#br1" timeOffset="-77547.2307">-1261 3474 104,'-2'26'40,"-9"10"2,-9 8-12,-1 26-11,-3 10-14,-1 14-4,1 7-1,-1 5 2,5-3-2,5-4 0,5-7 0,5-15 0,1-12 0,4-14 1,0-12-1,2-15-1,9-1-21,-11-23-13,0 0-6,0 0-2,19-32 0,-10 4-2</inkml:trace>
  <inkml:trace contextRef="#ctx0" brushRef="#br1" timeOffset="-76110.8805">-447 4089 153,'2'34'38,"6"11"-6,-1-4-13,3 8-17,1-4 0,2-4-1,-2-8 0,-1-3 0,1-9 0,-11-21 0,0 0-1,17 2 1,-15-19-1,0-7 0,1-8 1,1-8-1,2-4 0,7-5 0,0 0 0,8 4 0,3 6 1,4 5-1,4 8 0,-2 11 0,-2 8 0,-3 3 0,-3 8 0,-3 1 0,-19-5-1,24 19 0,-24-19 0,4 28 0,-4-5 1,-7 3-1,-5 6 1,5 3 0,1 4 1,4 4-1,6 1 1,5-5 0,8-4 0,8-5 0,3-5-1,2-10 1,2-6-1,-2-9 0,-4-9 0,-7-6 0,-8-8 0,-5-7-1,-10-7 1,-4-4 0,-7-2 0,0-2 0,-2 2 0,1 7 0,4 4 1,9 8-1,3 24 0,13-21 0,5 21 0,7 12 0,7 8-1,0 6 1,1 12 0,-4 3 0,-5 8-1,-7-1 1,-4 3 0,-7-6 1,-3-4-1,-1-9 1,-4-10-1,4-5 0,-2-17 0,0 0 0,17-13 0,-9-8 0,1-7 0,2-4 0,4-9 0,2-4 0,-2 0 0,4 4 0,0 4 0,3 11 0,-22 26 0,32-19 0,-32 19-1,21 34 0,-14-1 1,-1 8 0,-1 4 0,1 0 1,3-2-1,3-5 0,1-8 0,-13-30-18,32 30-15,-32-30-6,37-6-3,-16-9 0,5-4-1</inkml:trace>
  <inkml:trace contextRef="#ctx0" brushRef="#br1" timeOffset="-75691.0184">857 4177 129,'4'-19'37,"-4"19"-4,-28-5-7,0 20-16,-2 9-9,-2 10 0,6 7 1,1 4 0,5 4 0,8-6 0,12 0 0,10-12 0,10-6 0,7-12 0,3-10-1,7-10 0,2-8-1,3-11 0,-3-12 0,-5-5 0,0-3 0,-8-3 0,-5 4 0,-6 6 0,-8 7-1,-7 32 0,0 0 0,0 0 0,0 54 0,-2 6 0,-5 11 0,-1 12-1,-5 6 1,0-1 1,-10-2 0,-5-7-1,-6-10 1,-9-9-1,-4-10 1,-3-10 0,-1-14 2,-1-9-1,7-10-1,13-9-33,4-7-9,9-10-1,13-1-2,10-8-1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15.93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1917 0 15,'0'0'13,"0"0"-3,0 0-1,0 0 0,0 0-1,0 0 1,0 0 1,0 0 2,-17 15-1,17-15 1,-28 11 0,6-7 1,3 9 3,-15-2-1,2 10 0,-11-4-2,6 7-1,-12-4-3,2 9-1,-9-1-3,-1 5-2,-5 5-1,-1 1-1,-7 2-1,-5 4 1,-5 11-1,-11 6 1,-2 9-1,-7 7 1,3 5-1,-5 3 1,5 2 0,3 3-1,8-6 1,13-5 0,7-7-1,12-6-2,10 2-18,3-11-12,11 0-8,2-11-2,11-4-2,4-11-2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19.00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-4 0 13,'0'0'17,"0"0"-4,0 0-3,0 17 0,0-17-1,8 22 0,-4-3-1,3 7 3,2 9 3,6 20 2,-3 1 4,12 21-2,-5 9-1,11 20 0,-6 8-1,10 17-3,-6 4-4,6 11-4,-2 11-4,0 9 0,-6 7-1,0 2 0,0-3 1,-1 2-2,-5-3 0,-1-9 1,0-14-1,-6-15-1,2-13 0,2-25-1,-4-5-8,-4-32-16,7-11-9,-5-23-6,-11-24-1,28 17-1,-28-17 10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18.32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0 49,'0'0'23,"0"0"-9,0 0-6,6 36 3,11-12 3,20 14 4,1 5 1,16 13-1,1-4 0,12 8 0,-5-6-4,2 0-5,-12-9-4,-9 0-3,-9-9-1,-13-10-16,0 4-11,-16-10-12,-5-20-3,2 21-1,-2-21-2,0 0 10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17.48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731-1 31,'-22'0'14,"22"0"-1,-23 4-1,23-4-2,-26 6-3,26-6 0,-28 11-3,28-11-2,-24 13 0,24-13 1,-29 23 1,14-7 0,-3-1 2,-1 8 3,-7-3 4,3 10 3,-9 0 1,0 10-1,-11-1-1,6 11-1,-10 1-1,4 9-4,-2-4-3,3 6-4,1-6-1,9-4 0,6-3 0,3-6 0,7-8 0,6-5-6,6 0-13,-1-13-6,9 2-11,-4-19-5,7 16-3,-7-16-2,0 0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19.84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30 24,'0'0'19,"0"0"-10,0 0-5,17 8-2,3-1 1,6-3-1,10 1 2,7 1-1,8-2 2,9-1-2,7 1 1,7-2-1,8 0-1,10-2 0,2 0-1,9-2 1,8 0-1,5 0 1,6 0 1,9-1 0,-1-5 0,1 6 2,6-3-1,0 5 1,-8-4-1,-3 0 1,-10 2-2,-9 1-3,-11 1-8,-15-4-8,-20-2-6,-12 1-5,-21-7-1,-7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10.35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0 195 6,'0'0'21,"17"-13"-3,-17 13-11,36-17-3,-8 4 5,8 2 2,7-8 2,6 4-1,5-3 0,6 1 0,6-2-3,1 4-14,-5 2-9,-4 4-9,-17-2-8,-9 7 0,-32 4 2,0 0 29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20.91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23 64 22,'-5'-19'10,"-3"-1"4,8 20 1,-13-28 0,13 28 0,0 0 1,0 0 3,0 0-1,22 24 0,-7 4-2,15 17-1,1 7-2,12 14-1,0-1-4,9 8-2,-3-2-4,4-5 0,-6-7-2,-4-10 0,-2-6-16,-15-17-9,2-3-8,-28-23-6,25 7-2,-25-7-2,-4-26 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22.17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0 837 5,'0'0'9,"0"0"-1,0 0-3,0 0 1,0 0 0,0 0 0,0 0 2,0 0 0,0 0 1,0 0 0,0 0 2,20-22 0,-20 22 0,30-26-1,-13 7-1,6 2-1,-1-5-1,6 3 1,4-2-3,4 1 0,-4-5-2,5 3 2,1-2-1,3 1 2,-1-5-2,8 2 2,1-10 0,11 5 0,8-10-1,7 3 0,9-3 0,6 2-2,8-2 0,1 3-1,2 3-1,1 5 1,3 2 0,2 3-1,3 5 1,7 3-1,5 6 1,11-2 0,13 3-1,12 5 0,9-1 1,5 0-1,6 3 0,4 3 0,2 1 0,-6 7 0,-12 1 0,-13 4-1,-12 6 0,-8 9 1,-9 8-1,-8 3 1,-7 10-17,-15-8-11,-2 9-9,-17-3-2,-8 0-3,-14-10-2,-16-1-2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5:41.581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6072 1528 138,'0'0'40,"-32"10"0,8 10-7,-6 3-29,0 7-4,0 3 0,0 5 0,7 1 0,6 2 0,10-5 0,13-1 0,10-7 0,11-3 0,6-10 0,11-6 0,3-7 0,-1-11 0,5-10 0,0-9 0,-4-11 0,-6-10 0,-2-9 0,-9-8 0,-9-6 0,-4-3 0,-12 4 0,-5 5 0,-3 10 0,-5 17 0,-3 14 0,11 25 0,-19 12 0,17 19 0,-1 16 0,8 15 0,-1 5 0,3 10 0,5-2 0,-1-2 0,0-2 0,-1-8 0,-3-6 0,-1-9 0,-1-12 0,-1-10 0,-2-9 0,-2-17 0,0 0 0,0-21 0,4-5 0,1-8 0,3-7 0,11-6 0,-1 2 0,5 2 0,1 4 0,1 6 0,-5 12 0,1 10 0,-4 13 0,-17-2 0,22 35 0,-10-5 0,-1 7 0,-2 3 0,1-3 0,3-3 0,0-2 0,0-8 0,2 0 0,-15-24-13,32 13-17,-32-13-5,30-16-4,-15-3 0,2 0 1,-6-7 6,0 2 23,1 7 30,-14-4 7,2 21 6,0-24 5,0 24 0,3-19-1,-3 19-6,19-15-28,-2 6-4,4-2 0,3-1 0,2-3 0,-1 0 0,-5 2 0,-3-3 0,-17 16 0,6-25 0,-6 25 0,-28-7 0,0 12 0,-6 3 0,-2 9 0,1 5 0,5 2 0,3 6 0,5 0 0,12 2 0,8-2 0,14 2 0,3-4 0,7-4 0,6-5 0,4-6 0,6-7 0,-1-6 0,1-8 0,-4-9 0,-4-5 0,-6-6 0,-9-6 0,-6 0 0,-7 3 0,-2 1 0,-5 5 0,-3 7 0,8 18 0,0 0 0,0 0 0,-9 18 0,16 9 0,-1 3 0,1 5 0,3 4 0,5 1 0,-8-3 0,-3-1 0,2-8 0,-4-6 0,-2-22 0,5 19 0,-5-19 0,-2-21 0,6-3 0,2-10 0,-1-5 0,5-6 0,5 0 0,-4 2 0,4 0 0,-2 8 0,2 7 0,-2 5 0,-13 23 0,25-22 0,-25 22 0,24 3 0,-24-3-21,24 21-2,-24-21-1,36 21-2,-19-16-1,13 6-1,-6-7 6,8-2 11,4 0 9,-6-8 9,0 4 13,-13-9 4,1 6 2,-18 5 0,0 0 1,-20-27-4,-3 27-2,-12-5-11,3 8-10,-4 1 0,4 2 0,4 1 0,8 6 0,20-13 0,-6 27 0,19-11 0,8 5 0,5 1 0,6 5 0,0 3 0,0-2 0,-12 2 0,-3-4 0,-13 2 0,-10-6 0,-9-3 0,-9-4 0,-8-4 0,-6-7 0,-1-4 0,-6-6-6,13 3-27,-2-5-7,12 1-1,-3-7-1,25 14-2,-22-18 0</inkml:trace>
  <inkml:trace contextRef="#ctx0" brushRef="#br1" timeOffset="38758.2929">8462 1502 37,'0'0'19,"-21"-9"0,5 3-1,-3 4-2,-8 2 0,5 4 0,-10 4 1,4 7-2,-13 0 1,5 13 1,-7 0 2,9 9-3,-3-5-2,7 9-14,0-9 0,9 3 0,13-5 0,16 0 0,13-7 0,14-5 0,16-3 0,11-5 0,15-3 0,7-7 0,1-2 0,-5-7 0,1 5 0,-21-11-24,-8 4-11,-16-8-2,-13 3-2,-18-9 0,-3 1-2,-11-6 6</inkml:trace>
  <inkml:trace contextRef="#ctx0" brushRef="#br1" timeOffset="39226.1812">8764 1394 66,'0'0'21,"0"0"0,21-11 0,-12 27-3,-15 9 2,10 16 1,-8 4 0,6 11-1,-5-4 0,6 10-14,-6-10-6,6 3 0,1-10 0,4-8 0,-3-9 0,3-7 0,-8-21 0,0 0 0,24 13 0,-24-13 0,23-30 0,-7 7 0,1-5 0,10-2 0,1-2 0,0 4 0,6 4 0,3 9 0,3 8 0,-3 7 0,2 9 0,-7 8 0,-5 5 0,-3 4 0,0 3 0,-10-3 0,1 0 0,1-5 0,-4-3 0,-12-18 0,26 26 0,-26-26 0,21 17 0,-21-17-24,0 0-10,0 0-4,0 0-1,-27 0-1,27 0 0,-15-18 7</inkml:trace>
  <inkml:trace contextRef="#ctx0" brushRef="#br1" timeOffset="39662.8032">9612 1686 85,'22'3'28,"-5"5"3,-2 11-2,-17 1-7,4 8-2,-5-4 0,6 8-2,-3-9-16,10 3-2,-7-9 0,9 0 0,5-8 0,5 0 0,1-5 0,1-2 0,-5-6 0,-19 4 0,30-19 0,-30 19 0,11-33 0,-9 14 0,-4-1 0,0-1 0,0 2 0,-3 2 0,5 17 0,0-16 0,0 16 0,0 0 0,9 22 0,-3-3 0,5 3 0,4 6 0,2 2 0,5-2 0,5 0 0,-1-2 0,4-5 0,-4-6 0,8 2 0,-12-13-12,10-4-22,-15-14-4,6 0-1,-8-13-1,0 1 0,-6-6 2</inkml:trace>
  <inkml:trace contextRef="#ctx0" brushRef="#br1" timeOffset="39990.8682">10231 1755 81,'0'0'29,"26"7"3,-26-7 1,32 21-9,-32-21-4,34 37-1,-17-20-2,7 6-17,-7-5 0,0 1 0,-6-2 0,-11-17 0,21 26 0,-21-26 0,0 0 0,0 0 0,17 0 0,-17 0 0,11-30 0,-2 6 0,6-2 0,4-2 0,4-2 0,5 3 0,4 3 0,-2 4 0,2 6 0,-4 3 0,2 13 0,-10 0-12,3 7-21,-23-9-4,22 23-2,-22-23-1,6 28-2,-6-28 5</inkml:trace>
  <inkml:trace contextRef="#ctx0" brushRef="#br1" timeOffset="40715.3998">11218 1792 73,'0'0'22,"20"-13"-1,-20 13-4,-22-4-2,-4 4 1,-1 6 5,-12-4-1,3 9 0,-9-5-1,8 9-8,1-4-11,14 4 0,-1 0 0,12 4 0,9-3 0,11 1 0,14-2 0,11-4 0,11-1 0,11-7 0,11-3 0,3-5 0,3-6 0,-4-8 0,-1 0 0,-14-9 0,-9 0-6,-17-7-3,-5-1-1,-14-5 1,-1 2 4,-10 1 5,-6 5 4,7 6 2,-5 7 2,6 20 1,0 0 0,0 0-6,4 41-3,1-2 0,-1 6 0,4 4 0,-3 1 0,1 1 0,-2-3 0,1-8 0,-1-9 0,4-4 0,-5-7 0,-3-20 0,0 0 0,0 0 0,0 0 0,10-32 0,-5 4 0,1-3 0,3-3 0,6 2 0,6 4 0,5 7 0,2 10 0,4 9 0,6 6 0,1 7 0,1 8 0,1 2 0,-6 1 0,1 2 0,-2-1 0,-6-3 0,-6-1 0,-5-2 0,-17-17 0,23 19 0,-23-19-13,0 0-26,0 0-2,-28-2-3,0-15-2,-2-7-2</inkml:trace>
  <inkml:trace contextRef="#ctx0" brushRef="#br1" timeOffset="46552.2008">8490 2557 56,'-17'0'20,"0"0"-6,-1 2-7,-7-2-5,-1 4 4,0-2 0,1 3 2,-3-1-1,-2 4 0,-2-1 1,2 6-2,2 2 0,0 2-2,2 2-1,7 1-1,6 1 0,5-1-1,12 3 0,7-1 0,10-1 0,11 1 0,4 1 0,-1-3-1,3-3 1,-6 2 2,-8-2 1,-5-4 3,-19-13 4,-2 24 0,-24-20 1,-3 1 0,-12-6 0,2 1-2,-8-6-8,4 2-2,-2-5 0,7 0 0,12 3 0,3 0 0,23 6 0,-20 2-5,20-2-17,9 21-11,16-8-5,3-4-3,9 2-2,4-5 0,8-6 14</inkml:trace>
  <inkml:trace contextRef="#ctx0" brushRef="#br1" timeOffset="47415.6127">8837 2750 51,'-30'7'21,"-5"-1"0,-3 3-7,1 1-6,-7 1 1,3 2 2,5-2 2,8 4 4,-2-2 0,12 4 0,4 0-1,14 7-4,4 1-3,19 5-1,-1-4-3,10 0-3,7-2-3,3-7 0,3-8 1,2-7 0,0-13 1,1-8-1,1-9 1,-2-7 0,-4-8 1,-5-2-1,-5-2-1,-6-2 0,-5 5 0,-11 1 0,-3 3 0,-10 7 0,-4 3 0,3 7 0,-3 6 0,6 17 0,0 0 0,0 0 0,-17 12 0,21 12 0,2 8 0,-5 7 0,3 6 0,4 5 0,-3 5 0,3-1 0,-3 2 0,3-5 0,-1-5 0,1-8 0,-1-6 0,-7-8 0,0-24 0,0 0 0,23 0 0,-14-24 0,6-14 0,0-5 0,6-7 0,-2-3 0,3 1 0,1 3 0,-10 12 0,4 7 0,-8 11 0,-9 19 0,21-7 0,-21 7 0,24 28 0,-13-4 0,4 4 0,2 2 0,6 4 0,1-1 0,1-3 0,1 0 0,-2-2 0,-5-5 0,5 3-3,-24-26-22,19 26-8,-19-26-5,0 0-1,0 0 0,-9-30-2,5 6 5</inkml:trace>
  <inkml:trace contextRef="#ctx0" brushRef="#br1" timeOffset="47792.4151">9755 2774 102,'30'8'31,"-30"-8"6,18 28-11,-21-8-10,6 12-2,-8 2-1,7 5 0,-6-1-10,4 3-3,5-4 0,9-5 0,2-6 0,7-9 0,5-10 0,0-10 0,6-10 0,-8-14 0,-11-4 0,-7-7 0,-8-1 0,-13 0 0,-10-1 0,-9 7 0,-3 5 0,-5 5 0,1 6 0,3 8 0,4 3 0,6 6 0,3 2 0,23-2 0,-22 21-4,22-21-20,4 32-8,7-16-5,13 3-2,5-8-1,12 1-1,2-7 6</inkml:trace>
  <inkml:trace contextRef="#ctx0" brushRef="#br1" timeOffset="48143.941">10201 2827 119,'-23'7'36,"23"-7"-1,-22 15-6,22-15-14,-9 34-9,12-10 1,1-1-1,13 5-4,-4-2-2,6 0 0,5 0 0,2-3 0,6-5 0,0-6 0,-2-9 0,-5-12 0,-5-4-9,-8-13-1,-7 1 0,-12-8 0,-6 3 4,-12-2 2,-9 6 6,-3 5 4,-4 2 3,3 10 0,1 2-2,10 5-5,27 2-12,-24 7-11,24-7-11,32 8-5,2-6 0,9-8-2,9-5 1</inkml:trace>
  <inkml:trace contextRef="#ctx0" brushRef="#br1" timeOffset="48452.5015">10719 2466 111,'0'0'40,"20"18"-1,-3 12-8,-6 6-14,6 12-6,-5 7-5,5 5-6,-8 1 0,2 3 0,-3 1 0,-1-3 0,-1-4 0,3-6 0,-3-7 0,3-7 0,-3-12 0,-2-7 0,-4-19 0,0 0 0,0 0 0,0 0 0,0 0-14,-4-27-22,-6 11-4,-5-7-2,-3 1-2,-3-4-1</inkml:trace>
  <inkml:trace contextRef="#ctx0" brushRef="#br1" timeOffset="50656.5143">7995 3704 34,'-24'-11'19,"3"3"-1,21 8-6,-26-9-2,26 9 0,0 0-1,0 0 0,0 0 0,0 0 0,22-13-1,10 17 0,15-3-2,13 3 1,13-2-2,6 2 1,9-6-1,2 2 0,-2-2-2,-9-2-2,-17 2-4,-13-1-6,-17 5-3,-15-2-7,-17 0-4,-19 7-4,-13-3-1,-9-1-1,-6 1 5,-4 0 6</inkml:trace>
  <inkml:trace contextRef="#ctx0" brushRef="#br1" timeOffset="50895.3589">8325 3696 58,'-17'10'23,"17"-10"-2,0 28-2,2-4-2,4 12-2,-3 3 0,9 8 0,-9 1-1,9 3-1,-5-4-2,-1-1-1,-2-8-2,1-6-2,-7-10-2,0-3-2,1-2-5,1-17-8,-15 26-8,-2-17-3,17-9-9,-28 26-5,28-26-1,-23 21-1,23-21 2,0 0 19</inkml:trace>
  <inkml:trace contextRef="#ctx0" brushRef="#br1" timeOffset="51127.9212">8614 4288 70,'0'0'27,"15"16"0,-15-16-12,17 8-7,-17-8-1,0 0-7,21 0-9,-21 0-10,0 0-6,5-26-2,1 9-3,-1-6-2</inkml:trace>
  <inkml:trace contextRef="#ctx0" brushRef="#br1" timeOffset="51587.5038">8845 3801 87,'0'0'29,"0"0"-2,18 17-4,3 7-5,-8 3-1,13 8-1,-3 2 0,9 8-3,-2-2-4,6 0-9,-1-3 0,-1-7 0,0-6 0,-6-5 0,-2-7 0,-7-6 0,0-7 0,-2-6 0,-17 4 0,24-26 0,-11 0 0,-4-6 0,1-11 0,3-5 0,-2-7 0,4-1 0,0 0 0,2 4 0,-2 5 0,0 6 0,-7 9 0,1 10 0,-9 22 0,0 0-11,0 0-19,0 0-7,-23 30-3,12-8-1,13 10-2,-2 0 1</inkml:trace>
  <inkml:trace contextRef="#ctx0" brushRef="#br1" timeOffset="51813.045">9524 4231 137,'0'0'40,"0"0"-5,0 0-17,22 21-3,-22-21-5,0 0-10,0 0 0,4-17 0,-4 17-25,0 0-14,-7-24-2,7 24-2,-6-30-1,6 30-3</inkml:trace>
  <inkml:trace contextRef="#ctx0" brushRef="#br1" timeOffset="52881.0798">8198 4940 67,'0'0'28,"-17"-7"0,17 27-9,-2 7 1,7 10-1,-5 2 1,12 14-2,-10-8-2,5 3-2,-3-8-8,3-3-6,1-9 0,-1-2 0,-3-9 0,-4-17 0,0 19 0,0-19 0,0 0 0,0 0 0,-15-30 0,9 5 0,1-8 0,-1-6 0,6-10 0,0-3 0,4-3 0,0 3 0,7 3 0,4 10 0,0 7 0,4 12 0,-2 14 0,1 13 0,1 16 0,-2 7 0,4 11 0,-1 6 0,3 3 0,3 1 0,0-4 0,-1-4 0,-1-8 0,0-5 0,-3-8 0,-4-7 0,-17-15 0,21 10 0,-21-10 0,9-23 0,-5-1 0,-4-10 0,2-9 0,-1-7 0,3-8 0,6-4 0,1 0 0,0 4 0,4 8 0,6 9 0,-1 11 0,-3 15 0,6 15 0,-3 17 0,-3 13 0,0 11 0,-6 11 0,4 8 0,-1 2 0,2-1 0,-4-4 0,-1-5 0,-4-9 0,7-6 0,-3-9 0,-2-7 0,-9-21 0,6 22-4,-6-22-28,0 0-7,0 0-1,0 0-1,5-20-1,3 1 0</inkml:trace>
  <inkml:trace contextRef="#ctx0" brushRef="#br1" timeOffset="53285.3344">9117 5230 112,'0'0'39,"18"2"-4,-18-2-18,36 2-2,-6-4-2,6 0-1,-2-5-2,7-1-8,-2-1-2,1-2 0,-9-4 0,-4-2 0,-10-2 0,-8 1 0,-15-1 0,-11 0 0,-11 2 0,-9 2 0,-4 6 0,-1 5 0,-10 6 0,1 7 0,4 5 0,10 4 0,9 8 0,5 4 0,12 0 0,0 4 0,22 0 0,11-3 0,10-1 0,8-3 0,12-9 0,8-3 0,4 2-12,2-11-13,3-1-7,-7-5-4,0-2-2,-8-1 0,1-3-1,-12 0 5</inkml:trace>
  <inkml:trace contextRef="#ctx0" brushRef="#br1" timeOffset="54139.9537">10135 4909 98,'0'0'26,"13"-23"-6,-13 23-18,29 13-14,-11 6-11,5 0-3,7 5-1,6 0 0,5 2-2</inkml:trace>
  <inkml:trace contextRef="#ctx0" brushRef="#br1" timeOffset="54014.8566">10229 5182 109,'0'28'40,"6"5"0,-14-1-19,12 7-4,-4-1-3,6-1-2,-12-11-10,8-3-2,-2-23 0,-6 21 0,6-21-6,0 0-22,-15-19-6,2-13-4,0-7-1,0-14-1,5 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7:07.40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-11 231 118,'0'0'40,"-20"-2"0,20 2-17,45-4-21,13 2 0,28-3 0,27-1 0,31-1 0,30-1-1,37-5 0,27 0-1,26-4 0,23 0 1,21 0-1,11-1 0,3-1 0,1 2-1,-13 2 2,-14 0-2,-24 6 1,-28-1 0,-36 5 0,-30-1 0,-35 4 0,-32-1-23,-25 3-12,-24 3-4,-23-4-3,-14 4 1,-25-3-3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4:04.29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87 70 119,'11'-19'35,"15"4"-13,12 4-15,7 0-6,9-1-3,0 11 1,-1 10 4,-14 6 2,-11 15 1,-24 5 2,-11 12 1,-23-2 1,-10 9-1,-18-7-1,-2-4-4,-7-6-1,5-9-2,17-9 0,5-8 0,10-9 0,30-2 1,0 0-1,8-17 1,31 6-2,8 2 0,4-1 0,11 7 0,3 5 0,-3 1 0,-6 9 0,-11 3 0,-13 5 0,-9 3 0,-16 3-1,-14 0 0,-12 0 1,-9 0 0,-6-3 0,-5-6 1,-8-4-1,2-4 1,2-5-1,1-2 0,5-4 0,5-4 0,0-1 0,10-3-11,22 10-10,-21-11-10,21 11-9,0 0-2,11-20 0,-11 20-2,36-17 21</inkml:trace>
  <inkml:trace contextRef="#ctx0" brushRef="#br0" timeOffset="-664.7673">51 15 149,'0'0'43,"7"23"-8,-8 7-24,6 17-5,5 7-4,-3 8-1,1 3 1,-1 4-1,1-1 1,-1-5-1,-1-10-1,-1-10 0,-3-12-2,-2-31-15,8 27-13,-8-27-6,7-17-6,-1-6-1,-4-5 0,0-5 4</inkml:trace>
  <inkml:trace contextRef="#ctx0" brushRef="#br0" timeOffset="389.6003">689 313 137,'-8'30'41,"1"3"-8,-1-3-15,10 2-11,6-4-3,8-7-1,9-6-2,9-10-1,3-3-2,2-11-3,5-6-1,-9-6-1,-1-3 2,-10-4 3,-10 0 3,-13 0 0,-14-2 3,-4 6 2,-13 3 1,2 6 0,-5 2-1,1 6-4,15 7-15,0-4-10,17 4-12,0 0-6,0 0-2,24 15 0,-1-11-1</inkml:trace>
  <inkml:trace contextRef="#ctx0" brushRef="#br0" timeOffset="727.0617">1058 251 119,'13'23'42,"4"3"-2,2 11-17,-4-7-13,4 6-4,-4-5-2,-4-1-3,-3-5 0,-5-5 0,-3-20 0,0 23 0,0-23 0,0 0-1,-7-23 1,12 3 0,5-6 1,5-8-1,4-2-1,3 1 0,8-1 0,0 4 0,4 8 0,-8-2-15,4 15-9,-11-1-8,-2 11-8,-17 1-2,0 0-1,13 16 0</inkml:trace>
  <inkml:trace contextRef="#ctx0" brushRef="#br0" timeOffset="1147.8817">1512 266 115,'26'34'42,"-14"-8"0,-7 2-12,7 8-18,-5-3-9,2 1-2,-1-2 0,-2-4 0,-3-8-1,-3-20 1,6 23 0,-6-23 0,0 0 0,6-26 0,-1 1 0,5-8 1,1-1-2,8 0 0,1 1 0,5 1 0,3 9 0,4 10 0,0 10 0,-2 10 0,-2 10 0,-4 7-1,-1 8 0,-5 4 1,-4 1-1,-5-5 1,-5 0 1,-2-10-1,-2-5 0,0-17-13,0 0-17,0 0-9,0 0-3,-21-25 0,17 1-2,2-2 2</inkml:trace>
  <inkml:trace contextRef="#ctx0" brushRef="#br0" timeOffset="1726.2532">2490 60 138,'0'0'43,"0"0"-1,0 0-17,22-5-44,-3 20-16,-2-4-7,-17-11 0,26 32-1,-26-32-1</inkml:trace>
  <inkml:trace contextRef="#ctx0" brushRef="#br0" timeOffset="1575.2312">2512 393 149,'4'30'43,"1"6"-10,-5-10-20,6 0-6,2-5-12,-8-21-17,0 0-13,0 0-6,0 0-1,7-36 0,-11 4-1</inkml:trace>
  <inkml:trace contextRef="#ctx0" brushRef="#br0" timeOffset="2139.6683">2855 270 152,'13'39'42,"-1"8"-4,-10-4-26,3 2-10,-1-6-1,-2-5 0,-4-6-1,0-11 1,2-17 0,0 0 0,0 0 0,4-25 0,5-3 0,2-5 0,6-9-1,4 3 0,3 0 0,1 3 0,-1 8 0,2 8 0,-3 10 0,1 9 0,-1 12 0,-1 4 0,-3 7 0,2 6 0,-3-2 0,1 1 0,-4-1 0,-2-8-10,2 1-16,-15-19-9,0 0-7,0 0 1,17 2-2,-19-23 0</inkml:trace>
  <inkml:trace contextRef="#ctx0" brushRef="#br0" timeOffset="2770.1645">3317 277 139,'-8'-20'42,"8"20"0,21-4-13,0 2-27,12 2-1,9 4-1,6 0 0,3 3 0,-4 6 0,0 4-1,-8 7 0,-9 3 0,-7 4 1,-8 1-1,-6 0 1,0 0 1,1-2-1,1-8 1,4-5 0,8-10 0,3-3-1,2-9 0,4-7 0,0-8 0,-6-5 0,-5-6 0,-10-3 0,-9 0 0,-12 3 0,-10 1 0,-10 2 0,-8 11 0,-1 4 0,1 5-1,3 6 1,7 4 0,5 2 1,23-4-18,0 0-16,0 0-7,24 15-2,1-15-1,7 0 0</inkml:trace>
  <inkml:trace contextRef="#ctx0" brushRef="#br0" timeOffset="2371.0838">3347-9 141,'17'19'42,"-4"5"-3,4 21-19,-6 2-18,2 5-1,-2 6 1,-1 4-1,-5-2 0,-1 0 0,-2-6-1,0-7 0,0 1-10,-6-23-13,6-7-11,-2-18-6,0 0 0,-13-17-1,7-7-1</inkml:trace>
  <inkml:trace contextRef="#ctx0" brushRef="#br0" timeOffset="3567.0192">4294 53 158,'15'26'42,"-4"4"-4,10 13-28,2 2-8,1 4-1,-2 3 1,-1 2-1,-2-3 0,-2-3-1,-2-5 0,-4-11 0,0-6 0,-3-9 0,-8-17 0,17 6 0,-17-6 0,18-36 0,-8 3 0,5-9 0,-2-8 0,2-4 0,-2-2 0,0-1 0,-2 5 0,1 5 0,-1 10 0,2 9 0,0 11 0,4 11 0,4 12 0,1 9 0,3 11 0,-3 12 0,1 8 0,-1 7 0,1 3 0,-5 0 0,-1 0 0,-4-2 0,1-9 0,-3-9 0,2-8 0,-13-28 0,21 17 0,-21-17 0,22-30 0,-9-4 0,-2-7 0,3-15 0,-1-10 0,4-7 0,-4-5 0,2-5 0,0 3 0,2 5 0,-4 8 0,0 11 0,-4 15 0,-3 9 0,-6 32 0,0 0-12,0 0-22,-11 30-8,1 2 0,-3-1-1,2 7 0,0 1 5</inkml:trace>
  <inkml:trace contextRef="#ctx0" brushRef="#br0" timeOffset="3927.0681">5281 163 155,'4'26'41,"-6"2"0,5 12-23,-1-5-18,4 3 0,1-5 0,7-1 0,-3-4 0,2-7 0,8-8 0,1-4 0,3-9 0,1-9 0,-4-8 0,1-9 0,-4-6 0,-6-3 0,-6-3 0,-12-3 0,-10 5 0,-6 5 0,-5 4 0,-4 9 0,-4 7 0,4 7 0,2 6 0,5-2-9,23 0-21,-13 24-10,13-24 0,6 28-1,-6-28-1,32 21-1</inkml:trace>
  <inkml:trace contextRef="#ctx0" brushRef="#br0" timeOffset="6407.3576">-7 984 133,'-23'0'40,"4"-1"-5,19 1-11,-16 7-14,16-7-7,16 13 1,16-5-1,15-7-2,15 3 1,11-2-2,10 0 0,1-4 0,3-2 0,-9 2-12,-16-7-14,-11 7-3,-25-5-2,-26 7-2,0 0-1,0 0 5,-50-19 7,10 17 28,-3 8 14,-4-4 7,10 11 3,-3-2 2,14 15 0,3 0-3,16 17-8,-1-1-12,12 4-6,-2 9 0,6 1-2,-3-2-1,-1-2 1,-2-3-1,-4-8 1,-6 0-11,-7-15-9,6-1-7,-10-16-4,2 0-4,-3-12 0,3-1 1,-6-11 2,23 15 17,-32-22 22,12 5 17,20 17 5,-32-17 3,32 17 0,-21-13 1,21 13-3,0 0-7,32 0-12,2-2-11,11 2 0,11-4-1,8 2 0,7-1 0,2-7 0,-3 1 0,-6 0 0,-10-1 0,-11-5 0,-7 4 0,-14-8 0,-7 2 0,-7-1 0,-4-1 0,-4 0 0,0 2 0,0 17 0,0 0 0,0 0 0,0 0 0,9 30 0,-2-2 0,-1 10 0,0 1 0,1 0 0,3 1 0,-5-5 0,1-7 0,1-9 0,-7-19 0,0 0 0,21 4 0,-10-23 0,2-11 0,6-5 0,7-7 0,4-2 0,6-1 0,0 0 0,3 7 0,1 10 0,-1 10 0,-3 12 0,-6 8 0,-6 13 0,-3 9 0,-3 8 0,-5 3 0,-1 3 0,-3-1 0,-1-3 0,-3-4 0,1-6 0,-6-24 0,13 25 0,-13-25-24,0 0-12,17-14-6,-15-4 0,3-3 0,-1-7-1</inkml:trace>
  <inkml:trace contextRef="#ctx0" brushRef="#br0" timeOffset="6795.1601">1477 1295 150,'24'22'41,"-15"5"-1,-3 1-18,1 7-21,3 1 0,-1 3-1,1-3 0,-3-3 0,2-7 0,-3-5 0,-6-21 0,9 17 0,-9-17 0,0 0 0,12-36 0,-7 10 0,1-6 0,3-1 0,4-5 0,4 5 0,6 1 0,5 7 0,4 10 0,4 10 0,-1 9 0,-1 9 0,-4 9 0,-6 8 0,-1 6 0,-4 1 0,-10-1 0,-1-5 0,-5-1 0,-1-7 0,-2-23 0,10 22-2,-10-22-21,0 0-10,16-17-5,-8-1-3,3-9 0,4-4 0</inkml:trace>
  <inkml:trace contextRef="#ctx0" brushRef="#br0" timeOffset="7110.0658">2122 1321 128,'0'0'41,"15"21"-1,-15-21-9,7 46-17,-1-14-14,1 2 1,5-2-1,1 0 0,8-3 0,3-6 0,4-8 0,4-8 0,0-7 0,0-5 0,-2-10 0,-2-8 0,-8-3 0,-8-8 0,-7-1 0,-10-2 0,-10 1 0,-8 2 0,-5 10 0,-6 2 0,1 5 0,3 7 0,9 8 0,21 2 0,0 0-18,0 0-15,26 14-7,8-11-1,9 1-1,6-2-1</inkml:trace>
  <inkml:trace contextRef="#ctx0" brushRef="#br0" timeOffset="8052.3419">2898 1254 132,'-16'4'41,"-9"-1"1,1 12-14,-14 0-20,5 4-7,-1 5-1,2 4 1,4 4-1,7 2 1,14-1-1,8 1 0,16-4 0,10-6 0,12-5 0,6-4 0,9-9 0,3-8-1,1-6-1,-4-10-3,-3-3-1,-4-3 4,-12-6 2,-3 2 0,-9 1 0,-4 5 2,-8 0 0,-11 22 4,20-27-1,-20 27-3,31-9-2,-13 5 0,9 1 0,1-1 0,4 0 0,-1-2 0,-1-1 0,-3 0 0,-7-7 0,-20 14 0,10-22 0,-10 22 0,-27-17 0,1 13 0,-6 8 0,-3 5 0,-1 6 0,2 10 0,6 5 0,11 5 0,8 3 0,9 3 0,11 0 0,10-4 0,9-5 0,4-6 0,5-7 0,2-10 0,-1-5 0,-3-11 0,-1-10 0,-6-6 0,-4-5-1,-5-7 0,-6-1 2,-4 1-1,-2 3 0,-1 6 1,-4 7-1,-4 19 0,0 0 0,24 6 0,-11 16 0,2 8 0,-2 4 0,0 3 0,2-1 0,-3-3 0,-1 1 0,-4-8 0,-3-5 0,-4-21 0,4 22 0,-4-22 0,0 0 0,0-30 0,4 6 0,3-6 0,6-7 0,4-5 0,4-2 0,7 2 0,2 7 0,6 5 0,1 9 0,-1 8 0,-2 17 0,-4 13 0,-4 9 0,-4 10 0,-5 5 0,-4 4 0,-3-4 0,-3 0 0,-1-9 0,1-8 0,5-5-12,-12-19-17,0 0-10,18-23-2,-10-1 0,-3-12-1,3-5-1</inkml:trace>
  <inkml:trace contextRef="#ctx0" brushRef="#br0" timeOffset="8445.5458">4255 1347 148,'0'0'41,"24"-22"-1,12 22-14,16-2-26,12 0 0,15 2 0,2 0 0,1 0 0,-5 0 0,0 6-12,-26-14-20,-14 8-8,-18-5-1,-19 5-2,0 0-1,-23-15 2</inkml:trace>
  <inkml:trace contextRef="#ctx0" brushRef="#br0" timeOffset="8266.5612">4358 1102 175,'28'36'41,"-15"3"-7,-7 6-29,5 4-5,2 5 0,0 2 0,0 0 0,-5-4 0,-1-7 0,-1-7 0,-2-5-6,-6-14-16,2-19-11,0 0-4,0 0-3,-21-13 0,6-9-1,-7-8 6</inkml:trace>
  <inkml:trace contextRef="#ctx0" brushRef="#br0" timeOffset="10339.1527">646 2223 157,'11'32'41,"-7"-14"-4,7 8-26,-4-3-10,5-1 0,1-1-1,2-4 1,-15-17-1,30 20 0,-13-16 0,1-10 0,1-5 0,2-4-1,-4-7 2,0-4-1,-2-4 0,0-2 1,-6 0-1,-7 6 2,-4 3-1,-9 5 0,-6 7 0,-6 7-1,-3 4 0,-4 9 0,0 2 0,6 4 0,-1 4 0,25-19 0,-20 32 0,20-32-5,11 24-23,-11-24-12,30 13-1,-30-13-2,30-2-1,-30 2-1</inkml:trace>
  <inkml:trace contextRef="#ctx0" brushRef="#br0" timeOffset="11779.0903">98 2096 117,'-23'-10'42,"23"10"-8,-22-2-8,22 2-7,0 0-9,-23 28-8,18-7-1,5 7-1,0 6 0,5 3 0,3 6 0,3 2-1,-2-4 1,6-3 0,-1-7 0,-5-6 0,-2-7 0,-7-18 0,0 0 0,0 0 0,0 0 0,10-22 0,-8-6 0,1-6 1,3-7-1,2-4 0,7-2 1,1 4-1,9 2 1,-1 6-1,4 8 0,2 13 0,6 14 1,-6 11-1,-2 11 0,0 10 1,-5 5-1,-3 8 0,-5 4 0,-1-4 0,-11-4 0,1-9 0,4-6 0,-8-26-8,18 19-21,-18-19-11,17-28-1,-11 3-2,1-8-1,-3-3-1</inkml:trace>
  <inkml:trace contextRef="#ctx0" brushRef="#br0" timeOffset="12675.2388">1540 2262 123,'0'45'42,"4"9"-1,-4 4-13,9 9-21,3 3-5,6 1 0,3-6-1,2-9-1,-6-9 0,-2-9 1,-2-10 0,-10-10-1,-3-18 1,0 0-1,-13-24 1,0-2-1,4-12 0,-6-8-1,2-9 2,1-4-2,5-5 2,-1-2 0,10 5 0,6 3-1,7 5 1,9 8 0,10 10 0,5 9-1,10 13 0,2 13 0,-3 9 0,-6 12 0,-7 10 0,-10 9 0,-16 6-1,-14 3 1,-16-2 0,-9-4 0,-10-6-1,-3-5 2,-4-11-1,2-8 0,6-11 0,5-10 0,14 1-12,3-14-12,15 0-11,9-5-6,10-2-1,6 2 0,7-2-2</inkml:trace>
  <inkml:trace contextRef="#ctx0" brushRef="#br0" timeOffset="13051.391">2233 2211 152,'16'36'42,"-6"3"-1,5 6-30,-6 2-9,2-2-1,-3-4 0,-4-4 0,-1-5-1,-3-9 0,0-23 1,-9 20-2,9-20 1,-17-18-1,8-5 1,-1-7 1,3-5-1,5-5 0,2 1 0,6-2 1,7 4-1,9 3 1,8 8-1,8 7 0,5 4 1,6 6-1,0 5 0,1 4-7,-1 11-12,-15-5-9,-2 7-8,-12-4-5,-20-9-1,17 15 0,-17-15 4</inkml:trace>
  <inkml:trace contextRef="#ctx0" brushRef="#br0" timeOffset="13241.3307">2745 2262 131,'13'24'42,"-4"4"-3,6 12-12,-7-3-20,3 2-5,0 1-1,0-9 0,-7-1-1,-2-13-10,-2-17-17,0 0-9,0 0-4,-6-26-1,-1-8-1,-6-9-1</inkml:trace>
  <inkml:trace contextRef="#ctx0" brushRef="#br0" timeOffset="13402.8038">2803 2006 171,'0'0'40,"24"9"-5,-7 2-29,2 1-5,0-3-19,9 4-12,-6-6-10,6 3-1,-1-6 0,5-1 0,-4-3 0</inkml:trace>
  <inkml:trace contextRef="#ctx0" brushRef="#br0" timeOffset="13907.4092">3148 2182 138,'0'33'41,"0"1"0,6 5-14,3-3-25,8-3-1,9-1-1,6-6 0,4-5 1,3-4-1,0-12-1,1-6 1,-6-11 0,-6-8 0,-10-6 0,-8-8 1,-14-2-1,-7-3 0,-12 4 1,-3 3 0,-4 4 0,-2 5 0,4 6-1,6 6 0,22 11 0,-19-7 0,19 7 0,17 7 0,5-1 0,6 3 0,6 4 0,-2 4 0,2 4 0,-1 5 0,-4 6 0,1-1 0,-4 7 0,-4-1 0,-1-3 0,-2-4 0,-2-6 0,-17-24 0,26 17 0,-26-17 0,19-21-1,-10-3 1,-1-8 0,5-5 1,2-1-2,5-3 2,1 2-1,5 2 0,2 7 0,1 7 0,1 10-9,-10 0-12,5 7-12,-25 6-8,22 10 0,-22-10-2,0 17 0</inkml:trace>
  <inkml:trace contextRef="#ctx0" brushRef="#br0" timeOffset="14908.7466">4497 1920 139,'-2'-25'42,"2"25"-2,2 21-15,7 9-22,-1 11-1,3 11-1,-4 8 0,5 2 0,-3 3-1,2-3 0,-1-9 0,-5-7 0,3-8-1,-1-20-10,12 1-14,-19-19-8,32-17-8,-10-9 0,10-6-1,4-11 0</inkml:trace>
  <inkml:trace contextRef="#ctx0" brushRef="#br0" timeOffset="15543.7026">5013 2075 136,'-45'32'41,"1"-4"-1,-16-2-13,4 0-24,-6 0-2,8-1 0,5-7-1,10 3 1,12-8-1,27-13 0,2 17 0,26-10 1,21-3-1,11 0 1,11 0-1,6-6 1,2 0-1,-4 0 1,-5-2 0,-12-1-1,-15-3 0,-6-3 0,-16-2 0,-4 0 0,-17 13 0,0-32 0,-8 15 0,8 17 0,-20-24 0,20 24 0,-17-10 0,17 10 0,-6 21 0,8 3 0,2 3 0,3 6 0,3 5 0,-1 3 0,1-2 0,-3-3 0,-1-5 0,-3-6 0,-1-7 0,-2-18 0,0 0 0,0 0 0,0 0 0,-2-37 0,4 5 0,2-5 0,4-3 0,1 1 0,4 2 0,6 3 0,1 10 0,7 9 0,-1 9 0,2 10 0,2 9 0,-2 6 0,0 7 0,-1 4 0,-7 4 0,-3-3 0,-4-1 0,-3-2 0,-5-5 0,-5-23-7,12 22-16,-12-22-8,0 0-5,5-28-4,3 4-1,-3-10 1,7 1 4</inkml:trace>
  <inkml:trace contextRef="#ctx0" brushRef="#br0" timeOffset="15875.9118">5686 2178 144,'0'0'39,"0"0"-5,-6 28-7,10-2-19,2 8-6,3 3-2,8 2 0,2-7 0,3 4-1,5-4 1,4-8 0,1-7-1,-4-10 1,1-11 1,-5-10-1,-3-5 0,-8-13 1,-6-5-1,-12-5 0,-8 1 1,-8 2-1,-7 3 0,-4 8 0,-2 4 0,0 9 0,2 6 0,4 7 0,11 6 0,17-4 0,-15 16 0,27 1-14,-12-17-14,26 23-10,-7-12-2,7 0-1,-2-5-1,4-2 0</inkml:trace>
  <inkml:trace contextRef="#ctx0" brushRef="#br0" timeOffset="16387.8701">6037 2161 149,'17'22'41,"-2"10"0,-4 0-21,6 7-19,5 4 0,3 0-1,-3-5 0,-1-3 0,-2-10 0,-2-7 0,-17-18 0,26 10 0,-26-10 0,11-32 0,-9 4 1,0-4-1,0-4 0,-2-1 1,2 2-1,1 6 0,3 9 0,-6 20 0,22-15 0,-5 21 0,2 10 0,5 7 0,5 9 0,1-1 0,3 1 0,-3 0 0,-3-4 0,-3-4 0,-3-7 0,-21-17 0,24 15 0,-24-15 0,0-18 0,-6-3 0,1-5 0,-5-6 0,1-5 0,2-1 0,1 1 0,6 1 0,2 6 0,2 4 0,3 4 0,6 5 0,6 9-12,-19 8-16,30-13-7,-30 13-5,30-11-1,-30 11 1,22-15-1</inkml:trace>
  <inkml:trace contextRef="#ctx0" brushRef="#br0" timeOffset="16597.9008">6637 1968 138,'0'0'40,"0"0"-1,8 28-10,-8-5-20,9 12-9,2 10 0,0 10 0,4 1 0,1 0 0,0 4 0,-1-6 0,2-4 0,-2-10 0,0-1-9,-5-20-15,5 1-10,-15-20-6,18 0 0,-18 0-1,21-32 1</inkml:trace>
  <inkml:trace contextRef="#ctx0" brushRef="#br0" timeOffset="22212.1138">308 3188 112,'0'0'35,"-21"6"-4,21-6-5,-24 3-6,24-3-10,-28 4-7,7 0-1,-3 0 0,-3 1-2,-4 10 1,-5 8 0,2 5-1,0 7 1,8 6 0,9 2 0,8 4-1,14-2 2,14-8-1,15-5 0,9-11 0,8-8 1,3-11-1,1-6 0,-5-9-1,-7-8 0,-14-9 0,-11-1 0,-14-5 0,-13 0 0,-14 1 0,-7-2 0,-11 5 0,-2 2 0,3 9 0,1 3 0,5 8 0,10 8 0,7 6 0,17-4 0,6 30-20,5-11-19,11 1-2,5 1-2,6-1-1,-3-3-1</inkml:trace>
  <inkml:trace contextRef="#ctx0" brushRef="#br0" timeOffset="22775.1714">554 3422 134,'0'0'39,"-8"-26"-4,8 26-7,24-10-16,5 8-10,12 0 0,6 4-1,7 0 0,-1-7-19,9 6-17,-2 1-6,-8 0-2,-16 0 0,-6 2-2</inkml:trace>
  <inkml:trace contextRef="#ctx0" brushRef="#br0" timeOffset="22620.2731">805 3111 109,'0'0'39,"-32"-22"-5,4 14-7,5 10-8,-3 6-13,0 7-4,2 9 0,3 8-1,4 11 0,10 7 1,5 6-1,4 4 0,7 0 0,2 0 0,4-8-1,0-9 1,-2-5 0,-7-14-23,7-3-8,-13-21-8,0 0-1,0 0-2,-6-21 1,-5-3 3</inkml:trace>
  <inkml:trace contextRef="#ctx0" brushRef="#br0" timeOffset="23426.7849">1385 3296 98,'11'25'42,"-2"3"-2,4 13-10,-7-7-10,9 12-10,-2 1-7,2 0-2,-2-8 0,0-3 1,1-10-1,-1-9 1,-13-17-1,24 9 0,-24-9 0,21-32 0,-14 6 0,3-8-1,-5-5 0,1 2 0,3-8 0,1 4 0,1 7 0,0 4 0,4 13 0,6 10 0,-2 12 0,3 10 0,-1 13 0,-1 6 0,7 5-1,-3 4 0,2-3 1,-1-3 0,-3-7 0,1-4 0,-3-9 1,1-6-1,-21-11 0,24-9 1,-16-8-1,-4-7 0,-1-6 0,-1-4 0,0-1 0,-4-3 0,2-1 0,0 0-7,10 11-24,-7 3-9,5 1-3,1 2-1,4 3 0,2 0-1</inkml:trace>
  <inkml:trace contextRef="#ctx0" brushRef="#br0" timeOffset="23810.9536">2142 3050 142,'4'33'42,"-2"10"-4,9 13-19,1 8-16,-1 5-1,2 4-1,2-2 0,-2-7 0,-2-6 0,-1-13-1,-1-12 1,-5-10-1,-4-23 0,0 0 1,0 0 0,4-19 0,-2-9 0,3-8-1,8-5 0,6-2 0,4 0 0,5 10 0,4 3 0,1 15 0,-1 7 0,-4 16 0,-1 10 0,-9 10 0,-3 2 0,-5 10-1,-5-3 0,-1-1 0,-9-8-25,8-2-11,-3-7-6,0-19 0,6 20-1,-6-20 0</inkml:trace>
  <inkml:trace contextRef="#ctx0" brushRef="#br0" timeOffset="24444.2362">2885 3382 112,'0'0'41,"-28"12"-1,-6-3-11,8 15-15,-6 8-13,4 4 1,0 5 1,5 2-1,7-2 0,10-4 0,12-3 0,7-8 0,7-11-1,7-11 0,6-6 0,1-11-1,-2-8 0,-4-7 0,-5-7 0,-6-1 0,-10-1 0,-3 1 0,-10 6 0,-5 6 0,11 24 0,-23-15 0,23 15 0,-11 28 0,15 0-1,5 8 0,8 1 2,8 3-1,5-7 1,3-1-1,3-10 0,0-7 0,-3-11 0,-1-6 0,-5-13 0,-5-9 0,-5-6 0,-2-9 0,-6-10 0,-1-5 0,-3-6 0,-3-4 0,0 5 0,0 2 0,0 9 0,0 9 0,-2 10 0,0 29 0,0 0 0,0 0 0,9 44 0,-7 4 0,2 10 0,2 9 0,-1 5 0,5 0 0,-3-2 0,2-7 0,5-12 0,-3-6 0,6-10-16,-10-16-16,-7-19-9,0 0-1,0 0-2,0-24 0,-13-3 9</inkml:trace>
  <inkml:trace contextRef="#ctx0" brushRef="#br0" timeOffset="24606.8402">3161 3446 148,'4'-22'44,"7"5"-7,12 9-14,7 3-21,9 3-1,4 2-1,2 5 0,4 9-14,-4-7-18,2 0-7,-4 1-4,-5-1-1,-7-3 0,1-4 6</inkml:trace>
  <inkml:trace contextRef="#ctx0" brushRef="#br0" timeOffset="24903.9023">3784 3317 117,'-17'-4'42,"-4"6"-4,-14-4-9,8 13-15,-4 1-13,1 5 0,3 1 1,12 8 0,6-1-1,13 1 2,11 2-2,11 6 1,4 1-1,6 1 0,1-3-1,-7 1-1,-2-4-1,-9 0 1,-10-8-1,-9-22 1,-9 23 0,-10-18 1,-5-5 0,-2-1 1,-3 2-18,5-6-16,3 1-10,5 2 1,16 2-3,0 0 0</inkml:trace>
  <inkml:trace contextRef="#ctx0" brushRef="#br0" timeOffset="25751.7032">4382 3250 130,'21'28'42,"-10"5"-8,-3 9-16,9 12-10,-2 4-3,1 5-2,-2-1-3,-3-6 1,-6-5-1,-1-12 0,-4-9 0,-5-9 1,5-21 0,-19 1 0,11-17 1,1-13-1,1-12 1,10-4-1,3-7 1,10-4 0,10 2-1,3 3-1,2 8 0,5 9 0,2 12 0,-5 11 0,-4 16-12,-9-1-14,-2 17-8,-8-1-7,-4 5-2,-3-1-1,-2-3 1</inkml:trace>
  <inkml:trace contextRef="#ctx0" brushRef="#br0" timeOffset="25962.2111">4861 3444 122,'0'0'42,"20"39"-3,-12-10-13,9 10-17,-4 4-8,2 2 1,-2-2-2,-2-8 1,-1-3-1,-3-9 2,-7-23-11,0 0-16,0 0-8,8-21-7,-10-15-1,0-8-2,-2-14 1</inkml:trace>
  <inkml:trace contextRef="#ctx0" brushRef="#br0" timeOffset="26110.5071">5022 3194 124,'0'0'41,"26"-15"-4,-26 15-8,25 13-19,-25-13-10,28 41-10,-17-21-16,6 8-9,0 1-5,-2-1-1,4-2-1,-1-2 0</inkml:trace>
  <inkml:trace contextRef="#ctx0" brushRef="#br0" timeOffset="26591.2711">5527 3375 99,'0'-28'41,"-23"20"-4,-5 16-8,-15 1-8,3 19-10,-5 10-9,4 9-1,5 1 0,10 6 0,11-1 0,13-5 0,8-10 0,9-5 1,7-12-1,3-10 0,1-11 0,2-7-1,-1-10 1,-5-9-1,-1-6 0,-6-5 0,-2-5 1,-4 1 0,-3 8 0,-2 6-1,-1 11-1,-3 16 1,0 0-1,13 41-1,-9 2-1,2 13 1,-4 7-1,-6 5 2,-5 3-1,-8-2 2,-6-5-2,-5-6 2,-6-6 0,-3-9 1,-1-13 0,1-9 0,-1-14 1,6-9 0,6-9 0,4-11-1,8-5-13,3-14-19,11-2-9,4-5-2,9-3-2,2-3-1,8-4 12</inkml:trace>
  <inkml:trace contextRef="#ctx0" brushRef="#br0" timeOffset="26984.5755">5587 3190 111,'26'15'42,"-19"15"0,-5 11-13,9 15-15,-3 8-12,0 3 0,1 4-1,0-4 0,1-9-1,-3-7 1,1-16-1,-3-7 1,-5-28 0,10 17 0,-10-17 1,7-26-1,1-2 1,3-9-1,6-8 0,3-6-1,7 3 0,5-1 0,3 10 0,-1 11 0,2 16 0,-6 14 0,-4 19-1,-4 9 0,-3 7-1,-8 10 1,-1-4 0,-1-2 1,-3-9 0,-1-12-17,-5-20-15,23 19-8,-23-19-2,21-26-1,-12-4 0</inkml:trace>
  <inkml:trace contextRef="#ctx0" brushRef="#br0" timeOffset="27198.4218">6191 3156 132,'17'15'42,"-2"21"-4,-8 10-14,10 14-21,2 13-2,-2 6 0,-1 1-1,-1-1 1,-3-10-2,-5-9 1,-3-13 0,2-21-10,-5-4-15,-1-22-8,-20-7-6,7-14-2,-2-11 0,-2-11-1</inkml:trace>
  <inkml:trace contextRef="#ctx0" brushRef="#br0" timeOffset="27358.7843">6196 3435 122,'-2'-19'43,"2"19"-5,0 0-7,30-4-20,-1 12-10,10 3 1,6 0-1,2 1 0,4-9-18,7 3-16,-8-8-7,-5-2-3,-5-9 0,-8-4-1</inkml:trace>
  <inkml:trace contextRef="#ctx0" brushRef="#br0" timeOffset="28240.7979">7136 3336 152,'0'0'42,"6"43"-11,-14-6-17,6 14-13,6 7-1,2 5 1,1-1 0,6-2 0,4-12 0,0-6 1,0-14 0,2-8 0,-2-12 0,-17-8-1,28-19 1,-19-9-2,-3-8 0,1-7 0,1-5 0,-3-5 0,3 1 0,1 5 0,1 12 0,-3 14 0,-7 21 0,21-5 0,-8 23-1,0 14 1,2 9-2,0 2 2,2 4-1,4-6 3,-3-3-2,3-9 1,0-6 0,-4-12-1,-1-11 0,-16 0 0,27-24 0,-18-4 0,0-8 0,-1-7 0,-1-7 0,1-3 0,-1-1 0,1 5 0,-1 5 0,1 6 0,1 18-9,-5 1-18,-4 19-8,0 0-5,19 5-3,-19-5-1,11 27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6:35.378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9948 5217 53,'9'-20'21,"-3"3"1,-6 17 0,-13-26 3,13 26-2,-49-2-6,17 15 1,-13-2 1,6 10-1,-6-3-3,11 9-13,4-3-2,9 0 0,12 2 0,7-5 0,13-4 0,12-2 0,7-4 0,9-5 0,2-6 0,2-6 0,-1-7 0,-5-10 0,-1-8 0,-4-7 0,-12-9 0,-6-9 0,-9-9 0,-7-8 0,0-6 0,-1 8 0,-7 4 0,-3 5 0,4 14 0,3 12 0,2 17 0,4 19 0,-7 26 0,3 12 0,0 14 0,2 10 0,-1 7 0,1 8 0,2 1 0,2-1 0,3-9 0,5-7 0,-1-8 0,-1-5 0,5-8 0,-8-9 0,5-6 0,-5-9 0,5 1-15,-10-17-19,0 0-5,0 0-1,4-31-1,5-1 0</inkml:trace>
  <inkml:trace contextRef="#ctx0" brushRef="#br0" timeOffset="812.2645">10863 5120 76,'0'0'38,"-41"-23"0,7 27-8,-17-4-11,8 13-1,-7-1-1,7 8-4,-1 1-7,11 7-6,1 0 0,11 4 0,17-1 0,12-1 0,9 0 0,5-5 0,8-5 0,6-9 0,1-5 0,7-8 0,-3-9 0,-6-8 0,-6-9 0,-7-6 0,-5-5 0,-8 0 0,-1 0 0,-8 3 0,-4 6 0,2 11 0,2 19 0,0 0 0,0 0 0,6 36 0,5-2 0,2 7 0,6 4 0,4 1 0,3-1 0,2-5 0,4-3 0,0-5 0,1-8 0,5-9-7,5 0-20,-7-9-11,5-10-2,-2-7-2,-1-8-1,5-7-2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7:02.61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9226 6987 54,'0'0'40,"-36"-4"-5,8 4-8,-2 7-5,-8-5-4,8 10-1,-13-7-5,6 3-6,-5 3-5,7 2-1,1-2 1,9 0-2,-1 1 2,7 1-1,19-13 0,-28 30 0,17-13-1,4 5 2,-5 8-1,3 5 0,-2 12 0,-1 11 1,1 2-1,0 4 1,-2 3-1,0 2 1,-2 0 0,-2-1-1,2-7-1,0-8 1,2-5-1,3-6 0,3-9 1,9-8-1,-2-25 0,35 11 2,-1-22 2,11-4-3,11-10 3,6-3-2,8-4 1,-3 3-1,1 6-14,-12-1-10,-5 7-4,-16-2-6,-10 6-3,-25 13-5,7-20 1,-7 20 11</inkml:trace>
  <inkml:trace contextRef="#ctx0" brushRef="#br0" timeOffset="217.3354">8618 7677 91,'-28'0'39,"7"-2"-3,21 2-10,0 0-10,2-28-5,28 13-1,15-11-5,15-2-3,13-4 0,8-2-5,9 4-16,-6-1-5,2 4-8,-12 7-5,-12 3-2,-17 10-1,-19 1 0</inkml:trace>
  <inkml:trace contextRef="#ctx0" brushRef="#br0" timeOffset="684.0834">9467 7376 116,'-3'45'39,"-3"7"-7,-5-1-14,3 8-5,4-4-2,4-5-6,-3-11-4,6-9 1,1-11 0,-4-19-2,19-5 1,-6-18-1,0-12 1,8-12-2,0-9 1,3-2 0,2-2-1,0 6 1,-1 7 0,1 13 1,-3 10-1,-1 18 0,1 12 0,-6 14 1,1 12-1,-1 7 1,2 10-1,0 2 1,-6 1-1,0-2 1,-4-5-1,3-7 1,-9-12-1,-1-7-4,-2-19-17,0 0-8,0 0-6,15-23-3,-5 3-2,-3-5 0,4-3 3</inkml:trace>
  <inkml:trace contextRef="#ctx0" brushRef="#br0" timeOffset="1756.6601">9963 7606 116,'5'-19'39,"16"-1"-2,18-5-9,21 1-16,10-2-11,10 0-1,7 1 1,3 5-1,-4 5 0,-9 7 0,-15 6 0,-13 8 1,-18 11-1,-12 9 0,-13 8 1,-8 3-1,-9 4 1,-1 2-1,-1-3 1,6-1 0,5-9-1,8-8 1,-6-22-1,37 15 0,-7-22 0,8-10 0,3-7 0,0-10-1,-3-5 1,-6-3 0,-12 1 0,-14 2-1,-14 7 0,-14 2 1,-10 10-1,-6 7 1,-3 3 0,4 5-1,5 1 2,9 0 0,23 4-1,0 0 1,0 0 0,45-24 0,-2 16 0,4 3 0,10 1-1,-3 6-1,0 7 1,-5 12 0,-4 7-1,-7 6 1,-10 9-1,-4 1 1,-7 5 0,-2-2 0,-4-6 0,-1-7 1,-1-10 0,-1-3 0,-8-21 0,0 0-1,18-10 1,-12-12 0,0-12-1,1-3 0,3-4 0,1-4 0,2 0 0,4 4 0,2 3 0,-1 6 0,5 10 0,1 1 0,-1 12-4,-1-2-15,4 13-8,-7 0-6,2 3-5,-4 3-1,-17-8-1,22 24 0</inkml:trace>
  <inkml:trace contextRef="#ctx0" brushRef="#br0" timeOffset="1076.6018">10615 7047 48,'-13'-25'35,"-9"10"-3,-8 6-4,-4 16 0,-7 3-2,5 16-6,-5 4-6,11 13-9,5 6-4,10 5-1,2 6 1,8 1-1,7 5 0,-2-4 1,3 1-1,-3-3 1,-5-6-1,1-3 0,-2-10 1,1-7-1,-3-6-19,8-28-6,-22 22-6,22-22-6,-27-7-1,27 7-2,-33-34 1</inkml:trace>
  <inkml:trace contextRef="#ctx0" brushRef="#br0" timeOffset="2952.2381">12039 7322 76,'-22'5'38,"-3"6"-6,-8 3-5,1 8-6,-6 0-5,10 8-1,0 2-8,7 0-4,10 3-2,13-3 0,9-4 0,8-1 0,11-9-1,4-5 0,7-7-1,2-6 0,2-8-1,-2-8-8,2-1-6,-5-11-4,3 3 1,-8-8 1,3 5 4,-10-2 7,0 4 6,-2 5 9,-11 0 7,6 14 3,-21 7 1,36-17-2,-36 17-3,37-11-7,-14 2-5,3 1-1,2-5 0,-2 0-1,-1-2 0,-6 0 0,-19 15 0,16-24 0,-16 24-1,-18-12 0,-1 14 0,-4 6 0,-5 5 1,0 4 0,-2 7 0,4 4 1,7 4 0,6 3 1,7-3 0,8 0-1,4-4 1,9-2-1,6-3 0,5-8 0,0-6-1,4-7 0,-2-4 0,2-6 0,0-3 0,-2-7-1,2-9 1,-1-3 0,1-3 0,-2-1 0,2-1 0,-4 3 0,0 4 0,-7 9 0,-19 19 0,22-11 0,-22 11-1,12 26 2,-10 4-2,-2 7 1,-4 8 0,6 2 0,1 0 0,1-2 0,0-4 1,0-6-1,1-8 1,1-11 0,-6-16-1,0 0 1,24-11-1,-14-13 0,3-10 0,4-5 0,-2-4 1,4-2-2,1 0 1,-1 6 0,2 9 0,-3 7 0,-18 23 0,30-9-1,-30 9 0,17 28 1,-9 4 0,-3 0-1,-1 3 1,4 1 0,-3-3 0,1-3 0,0-3 1,1-9-1,-7-18 1,0 0 0,21 8 0,-21-8-1,18-38 1,-3 10-1,6-9 1,3-4-1,3 1 0,1 1 0,6 7 0,-4 6 0,-4 13-1,-4 6 1,-3 14-1,-6 12 0,-1 9 0,-7 7 0,1 1 0,-2 3 1,-1 0-1,-1-1 2,2-6-1,0-8 0,1-7 1,-5-17-1,13 19-10,-13-19-13,0 0-9,15-32-4,-9 15-2,-2-6-1,-2 3 0</inkml:trace>
  <inkml:trace contextRef="#ctx0" brushRef="#br0" timeOffset="3660.3159">13589 7496 151,'20'-12'38,"1"5"-7,11-1-21,5-3-9,1-4 0,5-2-1,-2-1 1,-7-1-1,-4 0 0,-13 1 1,-17 18-1,7-27-1,-7 27 1,-28-13 0,6 15 0,-6 2 0,-2 7-1,2 6 1,3 9 0,1 2 0,9 6 2,3 1-2,5 1 2,9-2-1,3-3 0,7-4-1,7-7 2,3-9-2,2-5 1,6-14-1,2-5 0,0-9 0,4-4 1,-6-10-1,2 1 0,-2-1 0,-4 2 0,-5 10 0,-6 5 0,-15 19 0,18-11 0,-18 11 0,8 30 0,-4-2-1,1 4 1,-1 0 0,4 1 0,-1 5 0,-1-8 0,-1-4 0,1-5 1,-6-21 0,0 0-1,0 0 0,19 0 1,-12-19-1,6-9 0,2-6 0,4-3 0,2-1 0,3 3 0,4 3 0,2 8-1,4 7 1,4 9 0,-3 10 1,5 4-1,-3 9 0,-1 0 1,-1 5-1,-1-1 0,-6 0 0,-1-2 0,-9-4 0,1-2 0,-19-11 0,23-4-13,-23 4-10,16-28-7,-8 2-7,-4-10-1,5-9-2,-7-5 1,5-6 15</inkml:trace>
  <inkml:trace contextRef="#ctx0" brushRef="#br0" timeOffset="4027.3465">14643 7275 160,'0'0'38,"32"2"-4,-4 0-31,17-2-3,9 3 0,6-3-16,8 4-10,-4-4-9,0 2-4,-10 0 0,-11 2-1,-11 1 1</inkml:trace>
  <inkml:trace contextRef="#ctx0" brushRef="#br0" timeOffset="3862.5452">14834 6953 142,'10'26'37,"-3"15"-4,-9 6-13,10 13-16,-3 6-3,1 3-2,0 0 2,-3 0-1,-3-7 0,-1-6 0,-1-9-1,-6-15-12,6-3-11,2-29-9,-20 17-4,20-17-1,-28-26 0,11-4-1</inkml:trace>
  <inkml:trace contextRef="#ctx0" brushRef="#br0" timeOffset="12474.7329">9758 9226 17,'-19'0'14,"-1"2"4,-7-2 6,-3 9 2,-11 2 0,2 10 0,-12 5-1,4 8-5,0-1-5,2 9-5,12 1-7,8-4-3,12-4-1,9-7-1,23-7-2,9-10 3,13-7-1,10-13 0,4-12 0,1-9 0,0-7 1,-3-10-1,-12-7 1,-11-8 0,-8 0 0,-8-3 0,-11-1 1,-3 5-1,-3 3 1,-5 5 1,-1 10-1,3 9 2,0 12-1,6 22 3,0 0-3,0 0 1,-15 39 0,8 6 0,1 8 0,2 10-1,-1 8 1,3 4-2,4-4 2,0-2 0,5-5-1,3-12-1,7-9-1,1-11 0,9-13-12,-5-12-7,10-3-8,-4-11-8,2-6-1,2-4 0,-6-8 0</inkml:trace>
  <inkml:trace contextRef="#ctx0" brushRef="#br0" timeOffset="12697.5627">10161 9256 110,'4'30'38,"-2"1"-1,-2-1-17,6 2-16,3-2-2,2-6 0,-3-5-4,-8-19-12,17 13-6,-17-13-5,15-20-5,-12-3-3,-3-10-3,0-9 1,-1-3 18</inkml:trace>
  <inkml:trace contextRef="#ctx0" brushRef="#br0" timeOffset="12817.8218">10218 9037 81,'2'-23'23,"-2"23"-10,0 0-11,22 8-14,-3 1-12,-2 1-3,7 5-1,-5-6 1</inkml:trace>
  <inkml:trace contextRef="#ctx0" brushRef="#br0" timeOffset="13242.3774">10779 9084 90,'-19'-13'37,"-2"9"-3,-3 9-12,-12-3-9,4 8-3,-3-1-2,1 4-5,2 4-2,8 0-1,7 3 0,9-1-1,10 2 0,11-5 0,10 3 0,1-6 1,10 4-1,2 2 1,-1-2 0,-3 1 1,-6 1 2,-9 0-1,-15-1 0,-6 3 0,-14 0 0,-11-5 0,-6 1 0,-6 0-1,-3-4 0,5 2-1,7-2 0,4-5-5,28-8-13,-17 5-8,17-5-8,24-16-3,6-1-2,6-6-1,11-5 9</inkml:trace>
  <inkml:trace contextRef="#ctx0" brushRef="#br0" timeOffset="13878.7827">11240 9104 77,'0'0'38,"0"0"-8,0 0-11,-36-2-2,5 12 0,-5 7-1,-7 1-9,1 3-5,1 5 0,7 2 0,3 0-1,12 0 0,8-2-1,11-1 0,13-3-1,7-3-1,20-10 0,5-7 1,7-6-2,-1-7 2,0-6 0,-3-5 0,-5-4 0,-5-4 1,-15 2 0,-8 1 1,-8 3 0,-3 7 1,-4 17 0,-8-22-1,8 22 1,0 0 0,0 0-1,-5 32 0,7-8 0,1 8 0,3 3 0,-2 5 0,-1-3 0,1 2-1,-4-5 1,0-6 0,-2-7-2,2-21 0,0 0 0,0 0 0,-3-17-1,4-11 0,7-6 1,-1-5-1,8-2 1,2-1 0,4-1 1,7 6-1,6 3 1,0 8 0,-1 6 0,1 6 0,-4 5 0,-4 7-2,1 8-12,-27-6-6,22 24-6,-22-24-5,0 32-5,-2-15-1,2-17-1,-5 30 21</inkml:trace>
  <inkml:trace contextRef="#ctx0" brushRef="#br0" timeOffset="14101.8677">11844 9200 130,'4'26'37,"0"6"-6,-6-1-15,5 5-5,-1-2-9,0-6 0,-4-4-2,2-24-1,6 22-14,-6-22-7,-2-20-6,0-4-6,4-10-3,0-7-1,0-6 0</inkml:trace>
  <inkml:trace contextRef="#ctx0" brushRef="#br0" timeOffset="14236.838">11891 8958 127,'19'-17'36,"-19"17"-6,20 2-13,-20-2-26,29 19-13,-29-19-9,18 30-5,-10-11 0,-4-2-2,-4-17 1</inkml:trace>
  <inkml:trace contextRef="#ctx0" brushRef="#br0" timeOffset="14827.2925">12103 9115 129,'9'25'39,"3"5"-5,-10 0-18,7 3-9,-2 1-5,1-4-1,-4-4 0,-1-5 0,-3-21-2,4 18 1,-4-18-1,0 0 0,10-33-1,-3 8 1,4-5 0,2 1 0,4-5 0,4 4 0,1 2 1,5 9 0,-5 6 1,1 9 0,-6 10 1,-4 13-1,-4 7 1,-1 7 0,-5 7 0,-3 1-1,0 2 0,0-8 0,2-3-1,2-11-1,-4-21 0,0 0 0,0 0 0,24-24 0,-14-6 0,7-4-1,1-7 2,1 0-1,4-1 1,3 9 0,-2 5 0,1 11 0,-3 6 1,1 11 0,-6 7 0,-1 14 1,-2 5-1,-3 6 1,-4 3-1,1 1-1,-2-3 1,-1-1-1,-1-7 0,-2-7 0,-2-18-1,0 0-15,0 0-8,0 0-7,5-30-5,-3 4-3,2-4 0,0 0 1</inkml:trace>
  <inkml:trace contextRef="#ctx0" brushRef="#br0" timeOffset="15000.665">12775 9177 127,'9'17'38,"0"4"-5,-3 1-13,7 2-14,-2 4-4,-3-3 0,-3-1-1,-5-3 0,2-3-18,-2-18-7,0 0-8,-20-11-4,7-11-2,1-8-1,3-10 0</inkml:trace>
  <inkml:trace contextRef="#ctx0" brushRef="#br0" timeOffset="15142.32">12863 8958 133,'17'2'38,"-17"-2"-8,30 10-20,-13 3-29,-17-13-10,26 22-7,-26-22-1,17 19 0,-17-19-1</inkml:trace>
  <inkml:trace contextRef="#ctx0" brushRef="#br0" timeOffset="15519.1978">13069 9102 135,'11'28'39,"2"6"-2,-7-2-21,5 3-14,-1-1-1,-1-4 0,-5-4 0,0-5 0,-4-21-2,0 0 0,0 0 0,0 0-1,3-28 0,1 0 0,9-4 0,6-4 0,5 3 1,5 1 0,1 6 1,3 11 0,-5 7 2,-1 8 0,-5 10-1,-5 8 1,-6 7 0,-7 5 0,2-1-1,-8 1 0,0 0 0,-2-4-1,-3-3 0,7-23-14,-2 26-12,2-26-8,0 0-3,0 0-2,32-22 0,-12 3-1</inkml:trace>
  <inkml:trace contextRef="#ctx0" brushRef="#br0" timeOffset="16127.4308">13733 9125 76,'0'0'38,"0"0"-6,-22-2-8,3 17-4,-11 2-3,2 9-3,-6 4-10,4 0-2,4 2 0,13-3-2,7-2 0,10-10 0,-4-17-1,37 7 0,-7-16 0,6-10-1,-1-4 1,-5-3 0,1-4 1,-9 0 0,-7 4 1,-7 6 0,-8 20 0,-6-21 0,6 21 1,-17 11 0,10 8-1,7 5 0,5 4-1,10 0 0,8 1-1,5-5 1,9-7 0,3-8-2,5-7 2,-2-10-1,-4-8 1,-1-9 0,-6-5 0,-6-3-1,-9-10 2,-2-4-1,-10-4 0,-3-1-1,-2 2 2,0 1-1,-3 4 0,-1 9 1,2 10-1,2 26 2,2-17-1,-2 17 1,7 36-2,-3 3 1,0 6 0,1 9 0,-1 4-1,-2 2 0,-2 0 0,0-2-1,-4-6 2,2-10-2,2-5-19,-5-16-10,5-21-6,0 0-3,-21 5 0,14-24-1,-3-9 9</inkml:trace>
  <inkml:trace contextRef="#ctx0" brushRef="#br0" timeOffset="16427.4496">14058 9069 125,'13'-23'39,"-13"23"-1,28-11-14,-2 7-22,6 2-1,9 1-1,6-3 0,2 2 1,-2 2-1,-4-2-1,-5 6 2,-7 1-1,-6 7 0,-10 4 1,-11 9 0,-4 3 0,-4 5-1,4 5 1,-4-1 0,6-3-1,-6 0 1,6-8-1,0-4 0,-2-22 0,0 0-1,0 0-19,0 0-10,-8-35-7,3 3-2,-6-7-1,-1-10 0</inkml:trace>
  <inkml:trace contextRef="#ctx0" brushRef="#br0" timeOffset="16562.0301">14422 8831 72,'18'-5'29,"12"8"-10,0 7-16,0-3-21,4 6-6,2-3-4,-6 4-2,-4-6 8</inkml:trace>
  <inkml:trace contextRef="#ctx0" brushRef="#br0" timeOffset="17131.6289">14680 9020 125,'-15'30'38,"0"0"-3,10 7-10,-1-5-21,14-4-4,5-2 0,11-9 0,6-6-1,6-3 0,-1-10 1,3-9 0,-6-4-1,-4-6 1,-7-3 1,-12-2-1,-11-2 1,-17 2-1,-9 1 2,-7 5-1,-5 3 1,-3 6-1,7 5-1,8 2 1,11 6-2,17-2 1,0 0 0,36 11-1,0-3 0,5 3 1,4 2 0,2 6 1,-6 3 0,-1 6 0,-10 2 0,-8 6 0,-3-4 0,-6-4 0,-6-4-1,1-7 0,-8-17 0,0 0-1,0 0 1,13-25-1,-9-4 1,3-5-1,3-5 1,-1-1-1,8 1 2,2 9-1,1 10 0,3 8 0,1 12 1,1 10 0,1 10-1,0 6 1,-3 10 0,-5 1 0,-1 1-1,-3-3 1,-9-1-1,-1-6 0,-6-4-1,2-24-16,-7 23-17,7-23-6,0 0-1,-12-23-2,10-1-1</inkml:trace>
  <inkml:trace contextRef="#ctx0" brushRef="#br0" timeOffset="19407.5943">10387 10054 49,'0'0'39,"0"0"-11,-2 29-3,5 6-2,-3 2-1,6 12-3,-6 0-4,8 1-8,-1 1-9,-5-4 5,2-10-2,-2-7 1,1-10-1,-3-20 0,0 0 0,0 0 0,0 0-1,-3-28-1,1-3 1,4-12-1,-1-4 1,5-4 0,5-1 1,6-2-1,8 3 0,6 3 0,7 6 0,3 11 0,6 6 0,0 8 0,-4 10 0,-5 7-1,-3 11-10,-16 0-10,0 4-10,-13 2-3,-3 2-1,-10-2-1,7-17-1</inkml:trace>
  <inkml:trace contextRef="#ctx0" brushRef="#br0" timeOffset="19814.4648">10814 10242 128,'28'0'36,"-3"-4"-7,-1-9-15,10 1-6,3-8 0,1 3-4,-2-4-3,-6 1-1,-8-1 0,-7 4 0,-15 17 0,0-28-1,0 28 1,-34-11 0,2 15 1,-1 5 0,-5 4 0,-1 10 0,1 7 1,6 9 0,6 0-1,7 2 0,12 2 0,7-1 0,11-5-1,12-3 1,7-12-1,5-7-1,10-6-7,-5-12-8,8-1-7,-6-9-5,-3-4-5,-7-3-3,-4-3 0,-7-1-1,-8-6 16</inkml:trace>
  <inkml:trace contextRef="#ctx0" brushRef="#br0" timeOffset="20347.4164">11259 10064 101,'0'0'33,"20"33"-3,-18-3-4,8 12-7,-5 1-6,5 5-6,-5 3-4,3-3-1,1-5-1,1-7-1,-1-10 1,-9-26 0,23 19-1,-23-19 1,30-21-1,-14-5 0,1-9 1,2-9 0,-4-4-1,4-1 0,-4-3 0,2 1-1,-4 5 1,0 6 0,-4 12 0,1 11 0,-10 17 0,18-3 1,-6 19-1,-3 14 0,2 10 1,4 6 0,2 3-1,0 2 1,2-5-1,3-3 1,-1-9 0,0-10-1,-3-11 0,1-9 1,-19-4-1,30-24 1,-17-4-1,-3-10 1,-3-1-1,3-4 1,-1-2-1,-1 4 0,1 2 0,-2 5 0,5 8 0,3 5 0,5 12-18,-20 9-4,36-11-8,-15 13-3,5 5-2,-4 1-1,6 3 0,-3 2 2</inkml:trace>
  <inkml:trace contextRef="#ctx0" brushRef="#br0" timeOffset="20774.6328">12261 10038 89,'0'0'30,"0"0"-1,0 0-3,-21-4-3,21 4-4,-41 30-7,14-6-7,1 6-3,2 4 0,5 3 0,4 2-1,7-1 1,10-5-1,8-3 0,5-9-1,5-8 0,7-11 1,3-8-1,0-9 1,2-7-2,-6-6 1,-4-8 1,-1 1-1,-6-3 0,-6 5 0,-3 1-1,-6 6 1,-4 5 0,4 21 0,0 0 0,0 0 0,0 0 0,-2 34 0,8-2 1,0 3-1,1 4 0,2 3 1,-1-3-1,-1-4 1,-1-3-1,0-15-4,-6-17-15,0 0-6,24 4-7,-18-29-4,1-4-1,1-13-1,3-1 0</inkml:trace>
  <inkml:trace contextRef="#ctx0" brushRef="#br0" timeOffset="21847.727">12534 10010 101,'0'0'36,"19"22"-4,-9 8-4,-7 4-9,7 12-6,-7 3-10,5 2 0,-2-3-1,-1-3-1,-1-8 0,2-10 0,-6-27 0,0 0 1,20-4-2,-12-22 1,3-12 0,0-5 0,2-2 0,4 0-1,4 2 1,1 4-1,5 7 0,3 10 0,0 5 0,2 10 0,1 3 0,1 4-4,2 9-10,-6-3-5,2 9-2,-8-8-2,6 5-1,-9-11-1,5 3 1,-7-9 4,-1-5 11,-18 10 7,30-28 8,-30 28 9,19-32 6,-19 32 1,2-24 0,-2 24 0,-17-7-1,17 7-2,-39 16-5,16 5-8,-3 3-4,0 10 0,1 3 0,5 6-1,5-2 1,9 1 0,6-9-1,8-5 1,7-5-1,7-14 0,4-9 0,4-13 0,0-9-1,0-10 0,-1-6 0,-1-6 0,-4-7 1,-3-3-2,-4 1 1,-8-1 0,-1 4 0,-3 7 1,1 11-1,-6 9-1,0 23 1,0 0 0,0 0-1,-4 43 1,2-3 0,2 8-2,-2 5 2,2 5 1,0 2-1,4-6 1,-4 0 0,6-7 0,-3-8 0,7-11-1,3-5-6,-13-23-9,34 1-7,-12-21-3,14-3-2,-4-14-1,17 0-1,-4-8 2,9-2 7,-2 2 10,1-2 12,-6 14 15,-11-3 6,-3 14 1,-16 3 0,-17 19 1,8-19-2,-8 19-1,-32 10-4,7 1-13,-1 2-4,-4 4 1,0 0-1,6 5 0,3-1 0,8 1 1,7 0-1,10 1 1,4 1 0,8 4 0,-1-2-1,2 3 1,-2-3-1,-1 0-1,-11-2 0,-6-7 1,3-17-1,-36 24 0,8-18 0,-4-4 1,-4 0 0,-1-6-1,3 0 1,2 1-17,10 4-12,-1 1-8,23-2-1,-26 17-3,26-17 0,-17 30-2</inkml:trace>
  <inkml:trace contextRef="#ctx0" brushRef="#br0" timeOffset="22872.6438">9854 11570 79,'0'44'34,"-10"7"0,5 18-6,-6 0-6,5 12-7,-7-8-3,9-2-5,0-13-4,1-11-1,1-12-1,2-14 1,0-21-1,0 0 0,11-21 1,-4-11-1,1-9 0,-1-7 0,3-12 0,-3-4-1,3-1 0,1-1-1,-2 3 1,4 1 2,6 2-2,4 8 1,7 7 0,2 13 1,3 10 0,1 12-1,-2 16-1,-4 12 0,-8 12 0,-9 12 0,-11 6 0,-9 3-1,-12 3 1,-9-7-1,-8-10 2,-1-1-1,-3-12 1,6-7-1,-1-12 0,7-8 0,9-9 0,8-4 0,11-3-1,0-7-21,17 5-8,-2-3-8,11 7-1,0-2 1,2 6-1,4-2-1</inkml:trace>
  <inkml:trace contextRef="#ctx0" brushRef="#br0" timeOffset="23300.6628">10402 11487 136,'0'0'37,"7"38"-5,-9-12-13,4 9-14,0 3-1,2 1-2,1-5 2,5-1-2,-1-8 0,4-8 0,-13-17 0,26 11 0,-7-21-1,0-8-1,2-10 0,1-6 0,1-7 1,1-6 0,0 0 0,-3-3 0,-4 9-1,-4 9 1,-4 13-1,-9 19 0,0 0 0,10 28-1,-16 8 0,2 11 0,3-1 1,4-1 0,5-4 2,3-5-2,6-8 1,4-9-1,5-12 0,4-7 0,6-5-17,-10-12-11,8-2-7,-10-9-4,2 0 0,-11-4 1,0 2-2</inkml:trace>
  <inkml:trace contextRef="#ctx0" brushRef="#br0" timeOffset="23676.3154">11013 11456 135,'8'29'36,"-5"1"-6,9 12-12,-9-7-6,5 6-6,-3-9-3,1-4-2,-4-5 0,-2-23 0,6 16 1,-6-16-1,9-16 1,0-7-2,5-5 1,2-6 1,5-7-1,3 0 1,6-2-2,2 6 1,-2 9-1,0 11 0,-5 13 0,-5 13 0,-6 14 0,-7 14 0,-5 6 0,0 6 0,-2-4 0,0-2 0,2-10 0,0-6 0,3-11 0,-5-16-4,25 6-19,-25-6-9,18-24-6,-8 1-1,3-1-1,-2-6 0,4 0 2</inkml:trace>
  <inkml:trace contextRef="#ctx0" brushRef="#br0" timeOffset="24003.225">11557 11469 132,'6'24'37,"-1"13"0,-5-1-11,6 7-19,-4-4-4,3 4-1,-3-11 0,2-2 0,-2-10-1,-2-20-6,0 0-14,0 0-6,0 0-4,-9-46-3,7 14-2,-6-17 3,10 1 2,-6-10 8,6 0 18,0 2 17,-4 1 13,10 12 4,-3 2 1,5 17-2,-8 3-1,-2 21-4,17-3-4,-17 3-11,28 26-20,-28-26-12,33 32-9,-14-16-4,9 1-1,0-7 0,6-3-1</inkml:trace>
  <inkml:trace contextRef="#ctx0" brushRef="#br0" timeOffset="24388.5907">12110 11297 139,'0'0'36,"-7"20"-3,-14 1-10,-5-5-18,0 3-3,1 2-1,1-3 1,5 1 0,6-2 0,13-17 0,-5 26-1,5-26 0,26 30 1,-2-15 0,6 2-2,2 2 2,0 3-3,-2 1 1,-6 3-1,-5-2 0,-9 0 0,-10-3 0,-14-2 1,-6-6-1,-7-6 2,-4-5 0,-1-2 1,-2-7 0,2-3-2,2-1 0,8 2 0,3-1 0,0 1-4,19 9-15,0 0-4,0 0-7,0 0-6,0 0-3,6-21 0,12 10 0,7-4 14</inkml:trace>
  <inkml:trace contextRef="#ctx0" brushRef="#br0" timeOffset="24815.3301">12317 11100 146,'5'24'37,"-6"14"-4,2 20-15,-4 2-15,1 9-1,2 4 1,2 0-1,0-11 0,5-8 0,1-15 0,1-11-1,0-11 0,-9-17 1,21-4-2,-12-13 0,3-9 0,-3-6 1,2-7-1,4-8 0,6 4 0,1 0 0,7 10 0,-5 5 0,2 14 0,-1 11 0,-1 16 0,-5 9 0,-6 8 0,-2 6 0,-5 1 0,-1-1 0,3-6 0,-4-6 0,1-7 0,-5-17-5,17 17-17,-17-17-8,21-14-7,-10-2-1,6-3-2,-2-9 2,2 2-1</inkml:trace>
  <inkml:trace contextRef="#ctx0" brushRef="#br0" timeOffset="25353.017">12853 11354 135,'13'34'37,"-13"0"1,-5 0-13,9 9-18,-3-4-5,3 4 0,2-11-1,-1-6 0,3-7 0,-8-19-1,17 13 1,-17-13 0,13-25-1,-5 1 2,3-8-2,0-3 2,4-8-2,4-2 0,3 4 0,3 3 0,1 6 0,-2 14 0,-3 14 0,-2 17 0,-4 11 0,-6 6 0,-3 11 0,-3 4 0,-3-2 0,2-3 0,0-9 0,2-6 0,-4-25 0,13 24 0,-13-24 0,0 0 0,19-22 0,-12-1 0,3-3 0,1-8 0,2-1-1,4-3 2,2 5-1,5 5 0,1 5 0,-1 14 0,-5 11 0,-2 15 0,-4 9 0,-6 7 0,-5 7 0,-2 1 0,-2-4 0,2-3 0,4-8 0,-4-26-3,17 28-20,-17-28-11,19-4-4,-19 4-1,28-24-1,-13 5-1</inkml:trace>
  <inkml:trace contextRef="#ctx0" brushRef="#br0" timeOffset="25696.4149">13622 11459 155,'29'2'39,"-29"-2"-1,43-4-22,-11-3-14,3-2-1,1-6 1,1 0-1,-7-2 0,-3 0-1,-9-2 0,-18 19 0,2-28 0,-2 28 0,-37-11-1,7 15 1,-6 9-1,-3 5 1,1 9-1,4 3 2,1 1 0,12 3 0,6-2-1,11-2 0,12-4 0,9-7 0,7-6 0,8-8 0,6 1-10,-8-12-13,9 3-9,-5-10-3,-6-1-3,-6-8 0,-3 1 0,-4-7 0</inkml:trace>
  <inkml:trace contextRef="#ctx0" brushRef="#br0" timeOffset="26048.7379">14013 11341 126,'28'19'37,"-21"11"-2,-3 0-9,0 9-9,-4 1-14,2 1-3,-4-6 1,0-1 0,-4-10 1,3-5-1,3-19 1,0 0-2,0 0 1,0 0 1,0-39-1,9 7-1,6-7 0,2-3 0,5-1 0,1 2 0,7 9 0,0 6 0,-6 15 0,-1 15 0,-1 13 0,-3 9 0,0 7 0,-4 7 0,-2-1 0,0 0 0,0-11 0,2-7 0,2-6-8,-17-15-18,28 2-9,-28-2-3,28-23-2,-18-8 1,3 1 0</inkml:trace>
  <inkml:trace contextRef="#ctx0" brushRef="#br0" timeOffset="26475.4715">14455 11089 173,'10'-26'39,"-10"26"-6,33-8-28,3 4-3,13-1 0,11-1-1,4 1-1,-1 1 0,5-4 0,-4 5 0,-4 6-20,-15-4-17,-15 4-2,-30-3-2,0 0 0,0 0-2</inkml:trace>
  <inkml:trace contextRef="#ctx0" brushRef="#br0" timeOffset="26277.5161">14583 10956 146,'19'37'38,"-14"8"-3,-5 8-15,8 14-14,-1 6-3,3 2-1,-3-6 0,1-2-1,-3-9 0,1-13-1,3-7-18,-11-21-12,2-17-6,0 0-3,-20 1 0,3-19 0,-2-7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08.93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1542 2849 32,'-17'11'22,"17"-11"-9,0 0-5,0 0-5,-19 10-2,19-10 1,-21 4 1,21-4 2,-31 0 4,10-6 2,-2 4 4,-5-9 2,2 5 2,-10-11-1,4 8 0,-5-12-4,1 5-2,-5-7-3,0 3-4,-2-5-2,-2-3-2,0 4-1,-2-6 0,-2-2 0,0-1 0,-2-1 0,3-4 0,-1-1-1,0-2 1,0-4-1,-1-4 1,3-3-1,-2-2 1,4-6-2,-2-5 1,4-5-2,0-6 2,5-5-1,3-3 0,1-2-1,8-4 2,3-5-1,6-2 0,4-3 1,4 1 0,1-2 0,5 0-1,3 2 2,-6 2-1,2 7 1,0 2 0,1 6 1,-5 3 0,2 6 1,-1 4 0,-6 7 0,5 6 1,-1 6-2,3-5-10,4 18-18,1 7-11,-3 4-4,4 5-1,0 21-2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12.43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3118 0 23,'0'0'14,"-17"21"-6,17-21-4,-34 39-2,10-7-1,-14 5 1,-5 8 0,-17 7 2,-3 8 0,-16 6 1,-9 7 2,-14 1 1,-8 9 3,-20 5 4,-7 13 3,-15-2 0,-3 11-2,-20-3-1,3 7-1,-7-7-3,9 3-3,3-11-4,5-4-3,9-9-2,6-7-15,23-6-8,6-9-12,19-12-4,11-7-1,13-15-1,18-10 28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11.71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1592 1784 23,'0'0'23,"0"0"-4,-17-13-11,17 13-5,0 0-1,-8-28 0,8 28 3,-11-28 1,-2 8 3,0 3 1,-10-9 3,3 5 2,-12-9 2,2 2-3,-10-7 0,3 1-2,-8-7-2,2 1-2,-6-4-1,4-5-4,-8-2-1,5-1 0,-5-6 0,2-2-1,-5-2 0,-2-3 0,0 0-1,-6-1 1,0-1-1,-1-1 1,-5 5 0,5-3 0,1 5-1,4-3 0,4 8 1,7 0 0,2 3-1,7 5 0,9 3 1,2 2-1,7 9-13,-1 2-14,10 2-10,0 6-5,4 2-1,3 3-1,6 19 12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13.03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0 11,'0'0'17,"17"7"-6,4-5-4,9-2-3,11 2-2,10 0-1,9-2 1,13 4-1,10-1 0,7 1-1,7 0 0,4-2-2,3-1-3,-7-2-7,-3 6-8,-19-9 3,-9 6 17,-25-9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14.45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359 0 6,'0'0'12,"0"0"-3,0 0-3,-9 17 1,9-17 0,0 0-1,-6 19-1,6-19-1,-15 28 2,-4-7 0,2 3 1,-3 0 1,-3 8 0,-3 0 1,1 5 2,1 2 2,5 6 2,-5-2-1,11 10 0,-8 1-1,8 8-1,-4 1-1,6 10-1,-4 0-5,4 8-3,-1-1-1,3 2 0,3 4 0,3 6 0,1-2 1,7 2-1,5-3 1,3-1 1,2 0-1,7 0-1,5-4 1,5-3-1,5-3 1,4 1-2,10 7-20,-6-8-12,8 3-8,-3-8-3,5-4 0,-3-4-2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15.93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1917 0 15,'0'0'13,"0"0"-3,0 0-1,0 0 0,0 0-1,0 0 1,0 0 1,0 0 2,-17 15-1,17-15 1,-28 11 0,6-7 1,3 9 3,-15-2-1,2 10 0,-11-4-2,6 7-1,-12-4-3,2 9-1,-9-1-3,-1 5-2,-5 5-1,-1 1-1,-7 2-1,-5 4 1,-5 11-1,-11 6 1,-2 9-1,-7 7 1,3 5-1,-5 3 1,5 2 0,3 3-1,8-6 1,13-5 0,7-7-1,12-6-2,10 2-18,3-11-12,11 0-8,2-11-2,11-4-2,4-11-2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19.00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-4 0 13,'0'0'17,"0"0"-4,0 0-3,0 17 0,0-17-1,8 22 0,-4-3-1,3 7 3,2 9 3,6 20 2,-3 1 4,12 21-2,-5 9-1,11 20 0,-6 8-1,10 17-3,-6 4-4,6 11-4,-2 11-4,0 9 0,-6 7-1,0 2 0,0-3 1,-1 2-2,-5-3 0,-1-9 1,0-14-1,-6-15-1,2-13 0,2-25-1,-4-5-8,-4-32-16,7-11-9,-5-23-6,-11-24-1,28 17-1,-28-17 10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18.32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0 49,'0'0'23,"0"0"-9,0 0-6,6 36 3,11-12 3,20 14 4,1 5 1,16 13-1,1-4 0,12 8 0,-5-6-4,2 0-5,-12-9-4,-9 0-3,-9-9-1,-13-10-16,0 4-11,-16-10-12,-5-20-3,2 21-1,-2-21-2,0 0 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5:27.539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6 66 143,'-17'2'42,"17"-2"-3,0 0-10,0 0-27,17 5-2,11-9 0,13 1 0,8-1 0,15-2-1,11-1-1,7-1 2,4 1 1,1-1-1,1-1 0,-11 2 0,-12 3 0,-10 6-22,-23-2-10,-32 0-7,0 0 0,-17 5-3,-24-1 0</inkml:trace>
  <inkml:trace contextRef="#ctx0" brushRef="#br0" timeOffset="338.1318">336 148 141,'9'28'41,"-5"0"-6,-14-2-10,10 15-12,-3 4-13,3 4 0,-2 0 0,4-1 0,0-3 0,1-4 0,1-5 0,4-6 0,-3-8 0,1-5 0,3 0-13,-9-17-18,0 0-7,0 0-3,17-15 0,-13-4-2,1-1-2</inkml:trace>
  <inkml:trace contextRef="#ctx0" brushRef="#br0" timeOffset="933.4224">1060 296 49,'0'0'26,"-19"-8"4,-9 8-3,4 10-7,-12 1 0,0 11 0,-9 3-1,6 12 0,-6-3-5,9 9-5,8-6-8,7 6-1,8-7-1,11-6 1,14-8-1,6-9 1,11-11-1,10-11 0,6-10 0,2-9 1,3-8 0,-4-5-1,-5-6 2,-6 4-1,-6 4 2,-13 7-1,-8 10 0,-8 22 1,0 0-2,0 0 0,-13 19 0,5 7 0,5 2 0,1 6 0,5-1 0,3-1 0,3 0 0,1-2 0,1-6 0,2-3 0,0-3 0,-13-18-20,36 8-10,-36-8-8,34-24-1,-17-1-2,1-5 0,-1-7 0</inkml:trace>
  <inkml:trace contextRef="#ctx0" brushRef="#br0" timeOffset="1320.0329">1336 314 181,'1'25'41,"7"10"-8,-2 7-33,5-1 0,6 2 0,0-4 0,-1-2 0,-1-7 0,-1-4 0,1-9 0,-15-17 0,30 10 0,-30-10 0,32-32-1,-16 4 1,1-10-1,4-1 1,-2-2 0,-2 4 1,-1 3-1,-4 11 1,-12 23-1,0 0 0,17 2 0,-17 17 0,3 9 0,-1 2 0,4 4 0,1-3 0,3-1 0,1-2 0,0-1 0,2-5 0,-1-5 0,-12-17 0,17 21-10,-17-21-16,22 5-7,-5-9-4,-6-12-4,8-3 1,3-7-1</inkml:trace>
  <inkml:trace contextRef="#ctx0" brushRef="#br0" timeOffset="1816.7753">2133 329 137,'17'-16'40,"-17"16"-1,9-21-13,-9 21-18,-19 6-6,-3 10 1,-14 9-3,-5 7 0,-10 5 0,2 4 0,4-2 0,4 3 0,11-5 0,15-5 0,10-10 0,5-22 0,28 21 0,0-23 0,6-7 0,5-10 0,0-9 0,1-6 0,-5-1 0,-3-1 0,-7 4 0,-7 6 0,-18 26 0,15-20 0,-15 20 0,-5 29 0,-5 3 0,1 13 0,0 8 0,1 8 0,3 8 0,3 4 0,-2-1 0,0-1 0,-7-4 0,-8-3 0,-9-10 0,-8-9 0,-7-14 0,-4-10 0,-1-10 0,1-13 0,7-11 0,10-11 0,13-6-3,4-13-20,17-2-6,3-11-6,16-4-4,5-7-2,13-4 0,4-6 0</inkml:trace>
  <inkml:trace contextRef="#ctx0" brushRef="#br0" timeOffset="2620.4024">2294 172 159,'19'12'41,"-12"8"-2,5 16-23,-5 3-16,4 6 0,3 3 0,-3 5 0,0-3 0,2-1 0,-5-8 0,1-5 0,-1-8 0,-3-8 0,-5-20 0,0 0 0,23 10 0,-14-27 0,6-9 0,4-6 0,3-7 0,8-3 0,-1 3 0,-1 7 0,-4 14 0,-5 8 0,-19 10 0,24 23 0,-20 3 0,0 9 0,-2 3 0,1-1 0,5-3 0,1-4 0,4-8 0,0-3 0,-13-19 0,23 8-8,-23-8-15,22-17-7,-8-2-3,-7-13-4,6-7-1,-3-12 0,5-1 4,-4-4 21,2-4 22,0 8 18,-7-3 5,3 14 3,-1 8 3,-8 33 0,15-23-4,-15 23-6,15 38-15,-6 1-13,-1 9 0,3 10 0,-4 4 0,-1 2 0,1-4 0,-1-2 0,0-8 0,1-9 0,-1-5 0,-1-14 0,3-1-6,-8-21-19,0 0-6,0 0-6,-19-24-1,-1-1-2,-3-1 1,-9-6 4,-2 0 32,1 3 9,-10-3 24,9 7 5,2-1 3,9 6 1,10-5-1,13 25-3,11-35-10,19 22-17,14 0-8,12-4 0,11 6 0,7-1 0,-1 3 0,0-2 0,-2 5-4,-16-5-20,-9 5-9,-19-1-6,-27 7-2,0 0-1,-15-23-1</inkml:trace>
  <inkml:trace contextRef="#ctx0" brushRef="#br0" timeOffset="3629.2696">3819 86 150,'0'0'40,"4"25"-1,-6-1-16,11 17-20,3 10-3,3 7 0,-2 5 0,0 5 0,-2-3 0,-1-1 0,-3-12 0,-1-5 0,-4-14 0,0-5 0,-2-28 0,-4 19 0,4-19 0,0-26 0,5 0 0,5-6 0,7-5 0,7-3 0,2 3 0,8 3 0,0 6 0,0 9 0,-1 10 0,1 9 0,-11 9 0,-3 10 0,-8 9 0,-9 6 0,-3 3 0,-9 3 0,-8-1 0,-5-2 0,-7-5 0,-6-4 0,-5-5 0,-3-8 0,0-6 0,0-7 0,4-6 0,1-2 0,10-7 0,7-5 0,14 1-19,-1-8-12,14 5-8,5-3-2,10 3-1,1-3-1,8 5 4</inkml:trace>
  <inkml:trace contextRef="#ctx0" brushRef="#br0" timeOffset="4092.8904">4224 464 175,'30'15'42,"14"6"-4,-1 3-38,13 2 0,6 2 0,0-2 0,-2 1 0,-8-3 0,-5-7 0,-11-4 0,-12-6 0,-3-5 0,-21-2 0,21-18 0,-18-5 0,-5-7 0,4-7 0,0-8 0,0 0 0,2-4 0,0 4 0,3 10 0,-3 9 0,-4 26 0,0 0 0,0 0 0,2 24 0,-8 17 0,-3 12 0,-3 10 0,-1 6 0,2 4 0,2 4 0,-1-2 0,1-2 0,1-10 0,3-7 0,-1-9 0,6-11 0,-2-8 0,8-8-5,-6-20-28,0 0-7,0 0-2,-6-35-2,4 5-1,1-9 0</inkml:trace>
  <inkml:trace contextRef="#ctx0" brushRef="#br0" timeOffset="5187.661">203 1581 154,'-2'43'41,"-2"4"-1,6 14-20,2 1-20,-1 5 0,7-1 0,1-4 0,0-4 0,0-6 0,1-13 0,1-9 0,-4-11 0,-9-19 0,19 0 0,-8-21-1,0-7-11,-9-18-8,8-1-2,-12-15-1,6 2 2,-8-7 3,2 3 8,-7 3 10,-1-1 12,10 9 8,-4 1 2,14 15 2,1-3-2,17 16-4,0 7-9,14 13-9,3 12 0,0 11 0,-2 12 0,-6 9 0,-9 6 0,-13 5 0,-13-1 0,-13 1 0,-15-8 0,-12-2 0,-7-13 0,-5-5 0,-3-8 0,2-8 0,6-7 0,6-5 0,11-5 0,11-7 0,17 17-19,-2-28-10,21 17-9,3 0-3,8 1-2,6 3 1,5 1 0</inkml:trace>
  <inkml:trace contextRef="#ctx0" brushRef="#br0" timeOffset="7096.522">1056 1570 87,'11'-17'40,"-11"17"0,6-26-9,-6 26-14,0 0-6,-21-6 1,-1 8-2,-1 11-3,-7 2-7,2 9 0,-2 6 0,6 4 0,5 0 0,4 3 0,7-2 0,10 1 0,8-8 0,8-7 0,7-10 0,5-6 0,2-14 0,2-6 0,1-7 0,-3-8 0,-4-6 0,-7-7 0,-6 0 0,-4 4 0,-5 7 0,-4 6 0,-4 9 0,2 17 0,0 0 0,-12 24 0,14 6 0,4 8 0,3-1 0,4 6 0,6-2 0,2-1 0,1-7 0,-1-5 0,0-7 0,-4-4 0,-17-17-2,20 11-20,-20-11-7,13-26-4,-7 0-4,-6-14-1,2 1 0,-4-8 5,8-1 15,-5 3 21,-1 0 19,4 13 9,-2 4 5,-2 28 0,11-24 1,-11 24-4,17 9-6,-2 13-10,-4 5-11,6 8-5,0 4 0,0 8-1,0 0 0,-2 2 0,0-6 0,-2-4 0,-3-9 0,1-10 0,-11-20 0,0 0 0,20-3 0,-12-23 0,1-12 0,3-7 0,4-5 0,1-5 0,4 1 0,3 2 0,1 7 0,3 6 0,4 11 0,0 9 0,1 11 0,-3 7 0,6 12-5,-13-6-20,7 14-4,-10-6-5,1 10-3,-10-7 0,4 5 1,-15-21 5,6 28 27,-6-9 14,0-19 16,-8 28 5,8-28 3,-5 19 0,5-19 2,0 0-5,18 13-10,5-11-9,1-6-9,8-6-3,2-5 0,3-1 0,-5-5 0,-2-3 0,-7 1 0,-10-1 0,-9 5 0,-4 19 0,-30-18 0,-4 18 0,-7 13 0,-4 9 0,-6 4 0,6 10 0,4 3 0,9 2 0,7 2 0,16-2 0,7-3 0,13-3 0,10-5 0,9-7 0,4-6 0,9-6 0,2-11 0,4-8 0,1-8 0,-3-11 0,-3-4 0,-7-7 0,-5-5 0,-6 0 0,-5 6 0,-6 3 0,-6 12 0,-7 5 0,-2 17 0,0 0 0,2 24 0,-2 4 0,0 6 0,0 3 0,4 1 0,3-1 0,-1-3 0,1-4 0,3-6 0,-3-7 0,-7-17 0,0 0 0,21 4 0,-21-4 0,13-40 0,-2 8 0,-1-7 0,6 0 0,1-2 0,2 5 0,2 8 0,-1 9 0,-1 14 0,0 10 0,5 12 0,1 6 0,1 3 0,4 2 0,2-2 0,4-2 0,1-5 0,-1-8 0,-3-3 0,-4-8 0,-3-6 0,-6-7 0,-3-9 0,-5-10 0,-3-9 0,-3-12 0,-5-3 0,-1-2 0,0 0 0,-5 6 0,-1 7 0,-1 11 0,-1 14 0,8 20 0,0 0 0,-15 32 0,15 5 0,4 12 0,5 7 0,3 2 0,3 5 0,1 1 0,3-6 0,-2-6 0,-2-5 0,0-8 0,-2-9 0,-1-7 0,-12-23 0,0 0 0,0 0-13,0 0-12,-6-25 0,-17-3 1,7 6 2,-13-12 4,5 6 11,-2 4 9,1-8 15,12 11 9,-2-5-2,15 9 1,0-7-3,0 24-4,36-32-18,-6 17 0,7 0 0,10 4 0,4 0 0,1-2-1,8 9-23,-11-5-8,2 7-5,-10-4-4,0 8 1,-11-6-2,0 3 5</inkml:trace>
  <inkml:trace contextRef="#ctx0" brushRef="#br0" timeOffset="7453.3263">3673 1441 150,'0'0'40,"0"0"-4,-41-8-14,20 14-15,-9 1-7,2 4 0,-4 1 0,2 3 0,4 0 0,3 1 0,10 1 0,7 0 0,12 2 0,11 1 0,11-1 0,10 5 0,3 1 0,0-1 0,0 2 0,-7 2 0,-8-5 0,-12 1 0,-18-3 0,-15-6 0,-13-2 0,-5-4 0,-10-2 0,-2-5 0,0 2 0,4-4 0,4 2 0,9-6-9,32 4-21,-24 0-10,24 0-2,20-13-2,5 0-2,8-4 3</inkml:trace>
  <inkml:trace contextRef="#ctx0" brushRef="#br1" timeOffset="-66356.8521">-1199 2916 145,'21'-5'40,"0"-6"-4,5 9-10,-4-8-20,8 3-5,-3-4 0,-1 1-1,-9 3 0,-17 7-1,0 0 0,-8-19 0,-12 19 0,-9 2 0,-4 7 0,-3 3 1,2 1 0,6 9 0,7 4 1,10 4 0,9 2 0,8 2 0,7-1-1,10-1 1,7-4-1,-2-11-14,19 0-15,-6-11-9,8-5-2,-4-10-1,4-4 1,-8-8-2</inkml:trace>
  <inkml:trace contextRef="#ctx0" brushRef="#br1" timeOffset="-65888.4011">-589 2857 158,'-26'-6'40,"3"13"-6,-11-3-16,2 7-15,-3 8-3,-1 0 1,4 3-1,8 1 1,7 3-1,10 0 0,7-2-1,7-3 1,10-6 0,7-6 0,6-9 0,2-5 0,2-10 0,-4-10 0,0-3 1,-4-7-1,-7-6 0,-6-4 0,-11-2 0,-2 2 0,-7 0 0,-1 4 0,-5 7 0,4 6 0,-3 12 0,12 16 0,0 0 0,-9 20 0,13 8 0,3 13 0,-1 6 0,-1 7 0,3 2 0,-1 2 0,-1-1 0,0-7 0,-3-5 0,-1-11 0,4-4 0,-6-30-12,11 24-18,-11-24-8,26-11-2,-7-4-1,9-4-1,4-5 1</inkml:trace>
  <inkml:trace contextRef="#ctx0" brushRef="#br1" timeOffset="-65392.6115">-218 2875 166,'-28'-7'40,"9"11"-7,-9 1-18,2 14-14,2 3-1,-1 6 0,7 6 0,4 2 0,11 1-1,4-1 1,11-5-1,3-6 1,5-7-1,3-8 0,1-8 1,3-10 0,-5-9-1,-3-7 2,-4-6-1,-2-6 1,-7 1 0,-1-1 0,-1 5-1,-6 4 1,2 9-1,0 18 0,0 0 0,0 33 0,0 7 0,0 12 0,0 12 0,-6 5 0,-1 9 0,-1 1 0,-7-4-1,-3-2 0,-5-10 0,-7-8 1,-4-12-1,-3-8 2,-4-12-1,-3-14 0,1-11 1,2-11 0,5-9-1,8-8 0,8-4 1,5-13-21,18 6-11,5-6-8,14 4-1,5-2-2,6 6 2,7 0-2</inkml:trace>
  <inkml:trace contextRef="#ctx0" brushRef="#br1" timeOffset="-65056.8154">-143 3107 133,'21'-9'41,"9"3"-1,-4-11-11,14 4-21,3-2-6,-2-1-1,2-5 0,-7-1-1,-8-1 0,-11-1 0,-13 3 0,-10 4 0,-13 4 0,-9 6 0,-6 5 0,-1 9 0,-3 12 0,6 4 0,6 10 0,11 8 0,13 6 0,8 2 0,9 1 0,9-5 0,12-6 0,5-7-1,4-2-10,-4-19-18,4-1-10,-5-10-2,-5-6-1,-8-7 0,-5-2-2</inkml:trace>
  <inkml:trace contextRef="#ctx0" brushRef="#br1" timeOffset="-55592.8936">-1261 3474 104,'-2'26'40,"-9"10"2,-9 8-12,-1 26-11,-3 10-14,-1 14-4,1 7-1,-1 5 2,5-3-2,5-4 0,5-7 0,5-15 0,1-12 0,4-14 1,0-12-1,2-15-1,9-1-21,-11-23-13,0 0-6,0 0-2,19-32 0,-10 4-2</inkml:trace>
  <inkml:trace contextRef="#ctx0" brushRef="#br0" timeOffset="10905.2749">3967 1822 112,'0'0'41,"-18"15"-6,18-15-12,-10 23-6,14-5 0,-4-18-7,-2 34-10,-2-10 0,1 2 0,-7 4 0,-1 4 0,-8 2 0,1-3 0,-5-5 0,0-3 0,7-9 0,16-16 0,0 0-26,-17-1-14,26-18-3,4-5-1,2-4-2,2-2 0</inkml:trace>
  <inkml:trace contextRef="#ctx0" brushRef="#br0" timeOffset="11609.1301">4206 1532 174,'-8'-24'43,"8"24"-5,34-23-38,7 12 0,19 0 0,15 2 0,4-1 0,9 1 0,0 3 0,-7-9-3,0 12-27,-19-3-9,-17 4-2,-21 2-2,-24 0-1,0 0 0</inkml:trace>
  <inkml:trace contextRef="#ctx0" brushRef="#br0" timeOffset="11400.3848">4470 1347 168,'11'-17'42,"-11"17"-4,0 0-31,10 21-7,3 3 0,-2 14 0,-1 8 0,-1 12 0,-2 8 0,3 1 0,-3 2 0,3-5 0,-5-6 0,1-8 0,-2-10 0,1-7 0,-1-10 0,-4-23-12,6 18-21,-6-18-7,-2-18-2,-4-5 0,-5-8-2,-6-9 3</inkml:trace>
  <inkml:trace contextRef="#ctx0" brushRef="#br0" timeOffset="10377.5045">4628 1220 54,'0'0'23,"11"30"-5,-11-30-8,15 24-6,-15-24-2,0 0-11,23 17-8,-23-17-6,0 0 0,0 0-1,0 0 10</inkml:trace>
  <inkml:trace contextRef="#ctx0" brushRef="#br0" timeOffset="12006.4785">4853 1699 134,'34'9'40,"-4"-7"2,7 2-17,-7-10-15,8-5-6,-3-6-4,3-4 0,-12-1 0,2-4 0,-3 0 0,-3-2 0,-9 5 0,-5 4 0,-8 19 0,-19-20 0,2 22 0,-11 5 0,-6 8 0,-1 8 0,-1 5 0,4 7 0,4 3 0,7 5 0,6-2 0,8 4 0,7-6 0,11 0 0,8-3 0,5-8 0,4-6 0,8-11 0,9 4-17,-6-16-10,8-3-7,-7-11-4,1-4-2,-4-11-1,1 2 0</inkml:trace>
  <inkml:trace contextRef="#ctx0" brushRef="#br0" timeOffset="12434.5908">5523 1579 121,'0'0'39,"0"0"-2,0 0-8,-27-4-10,27 4-10,-28 36-8,9-10-1,-7 8 0,4 5 0,-3 0 0,6 4 0,1 0 0,1-3 0,13-5 0,6-7 0,9-7 0,8-8 0,5-8 0,3-10 0,4-8 0,3-8 0,-4-7 0,-2-6 0,-1-5 0,-10 2 0,-4 1 0,-2 6 0,-7 8 0,-4 22 0,0-21 0,0 21 0,-2 19 0,0 3 0,4 5 0,0 4 0,3 1 0,5 2 0,1 0 0,0-3 0,2-5 0,-13-26 0,38 36-22,-38-36-11,37 6-8,-18-16 0,6-7 0,1-12-2</inkml:trace>
  <inkml:trace contextRef="#ctx0" brushRef="#br0" timeOffset="16182.7677">1925 2941 141,'1'-19'43,"13"0"1,19 6-17,11-2-27,14 0 0,13 0 0,11 0 0,3 0 0,5 2 0,-2 2 0,-2 2 0,-11 1 0,-11 3 0,-11 1 0,-14-2 0,-11 3 0,-11-1 0,-17 4 0,0 0 0,0 0 0,-19-6 0,3 10 0,-9 7 0,1 8 0,-6 5 0,0 8 0,2 7 0,5 6 0,4-2 0,6 6 0,9-6 0,6-6 0,10-5 0,6-13 0,9-8 0,1-13 0,5-11 0,3-11 0,-2-8 0,-2-9 0,-2-2 0,-4-2 0,-7 0 0,-6 8 0,-4 7 0,-7 5 0,-2 25 0,-4-17 0,4 17 0,-9 21 0,7 3 0,2 8 0,0 4 0,6 3 0,3 2 0,1-2 0,3 1 0,2-5 0,2-7 0,-1-7 0,3-8 0,2-9 0,0-10 0,3-7 0,0-15 0,1-8 0,1-8 0,-2-5 0,1-4 0,-3 3 0,-5 7 0,-2 9 0,-4 12 0,-11 22 0,0 0 0,0 0 0,12 32 0,-14 1 0,0 7 0,2 1 0,4 4 0,-1-2 0,3-6 0,1-3 0,-1-6 0,0-8 0,-6-20 0,0 0 0,19 4 0,-16-24 0,1-7 0,2-8 0,1-8 0,6-4 0,4 0 0,6 2 0,1 8 0,4 9 0,6 9 0,-2 14 0,-2 16 0,-6 9 0,-1 7 0,-6 10 0,0 2 0,-4 4 0,-2-3 0,-2-7 0,1-5 0,-1-9 0,-9-19 0,0 0 0,24 2 0,-18-26 0,2-6 0,-1-8 0,4-1 0,2-8 0,1 2 0,2 4 0,1 9 0,2 12 0,2 9 0,-2 11 0,1 9 0,1 11 0,-2 7 0,-1 4 0,-3 3 0,-2-2 0,-3 0 0,-5-4 0,1-4 0,-6-7 0,0-17 0,0 0 0,0 0-16,0 0-15,0-34-7,8 6-3,-3-5-1,12-5 1,-4 1 4,10 5 29,-1 8 10,-7 1 26,4 14 7,-2 11 5,4 9 0,-5 8 0,5 14-5,-10 1-10,2 9-18,1 0-5,-5 0-2,-5-2 0,-2-7 0,-4-6 0,-6-11 0,8-17-12,0 0-16,-19-13-7,10-21-4,0-7-2,1-12-1,8-8 0</inkml:trace>
  <inkml:trace contextRef="#ctx0" brushRef="#br0" timeOffset="14869.1987">2600 2449 83,'0'0'43,"0"0"-4,21-21-8,-21 21-10,-2-24-3,2 24-5,-15-28-10,15 28-3,-36-19 0,10 17 0,-4 10 0,-6 7 0,-3 11 1,1 11 0,-1 12 0,7 5 0,6 6-1,3 2 0,10 3 0,5 1 0,5-1 0,5-1 0,1-1 0,1-5 0,0 0 0,-2-5 0,-2-6 0,0-10 0,-8-13-21,6-3-10,2-21-8,0 0-3,-32-17 0,17-7-1,-9-8 7</inkml:trace>
  <inkml:trace contextRef="#ctx0" brushRef="#br0" timeOffset="16344.298">4271 2503 144,'0'0'39,"19"-17"-4,-19 17-15,0 0-16,23 25 1,-23-25-3,11 20-17,-11-20-13,17 21-8,-17-21-4,18 2 0,-18-2-1,23-27-2</inkml:trace>
  <inkml:trace contextRef="#ctx0" brushRef="#br0" timeOffset="16587.9547">4491 2352 165,'20'18'41,"5"16"-2,-3 9-31,10 9-6,0 10-2,6 4 0,-8 1 0,-6 4 0,-5-6 0,-2-3 0,-2-10 0,-8-10 0,1-12 0,-3-10 0,-5-20-15,17 6-16,-17-6-9,21-41-1,-10 7-2,0-5 1,1-4 0</inkml:trace>
  <inkml:trace contextRef="#ctx0" brushRef="#br0" timeOffset="16994.4623">4905 2705 177,'17'24'43,"-2"3"-8,15 4-35,8 7 0,7 3 0,7 0 0,3-4 0,-3-1 0,-1-6 0,-2-9 0,-6-10 0,-6-13 0,-3-11 0,-8-17 0,-5-6 0,-2-10 0,-6-7 0,0-1 0,-5 0 0,-1 1 0,-3 10 0,-4 10 0,-2 12 0,2 21 0,0 0 0,-19 34 0,10 9 0,-8 22 0,2 14 0,4 12 0,-3 5 0,3 5 0,4-2 0,1-4 0,2-9 0,8-16 0,-2-14 0,0-15 0,3-13 0,-5-28 0,0 0-19,0 0-21,12-34-2,-14-7-2,-4-6-3,-3-9 1</inkml:trace>
  <inkml:trace contextRef="#ctx0" brushRef="#br1" timeOffset="-54156.5433">-447 4089 153,'2'34'38,"6"11"-6,-1-4-13,3 8-17,1-4 0,2-4-1,-2-8 0,-1-3 0,1-9 0,-11-21 0,0 0-1,17 2 1,-15-19-1,0-7 0,1-8 1,1-8-1,2-4 0,7-5 0,0 0 0,8 4 0,3 6 1,4 5-1,4 8 0,-2 11 0,-2 8 0,-3 3 0,-3 8 0,-3 1 0,-19-5-1,24 19 0,-24-19 0,4 28 0,-4-5 1,-7 3-1,-5 6 1,5 3 0,1 4 1,4 4-1,6 1 1,5-5 0,8-4 0,8-5 0,3-5-1,2-10 1,2-6-1,-2-9 0,-4-9 0,-7-6 0,-8-8 0,-5-7-1,-10-7 1,-4-4 0,-7-2 0,0-2 0,-2 2 0,1 7 0,4 4 1,9 8-1,3 24 0,13-21 0,5 21 0,7 12 0,7 8-1,0 6 1,1 12 0,-4 3 0,-5 8-1,-7-1 1,-4 3 0,-7-6 1,-3-4-1,-1-9 1,-4-10-1,4-5 0,-2-17 0,0 0 0,17-13 0,-9-8 0,1-7 0,2-4 0,4-9 0,2-4 0,-2 0 0,4 4 0,0 4 0,3 11 0,-22 26 0,32-19 0,-32 19-1,21 34 0,-14-1 1,-1 8 0,-1 4 0,1 0 1,3-2-1,3-5 0,1-8 0,-13-30-18,32 30-15,-32-30-6,37-6-3,-16-9 0,5-4-1</inkml:trace>
  <inkml:trace contextRef="#ctx0" brushRef="#br1" timeOffset="-53736.6812">857 4177 129,'4'-19'37,"-4"19"-4,-28-5-7,0 20-16,-2 9-9,-2 10 0,6 7 1,1 4 0,5 4 0,8-6 0,12 0 0,10-12 0,10-6 0,7-12 0,3-10-1,7-10 0,2-8-1,3-11 0,-3-12 0,-5-5 0,0-3 0,-8-3 0,-5 4 0,-6 6 0,-8 7-1,-7 32 0,0 0 0,0 0 0,0 54 0,-2 6 0,-5 11 0,-1 12-1,-5 6 1,0-1 1,-10-2 0,-5-7-1,-6-10 1,-9-9-1,-4-10 1,-3-10 0,-1-14 2,-1-9-1,7-10-1,13-9-33,4-7-9,9-10-1,13-1-2,10-8-1</inkml:trace>
  <inkml:trace contextRef="#ctx0" brushRef="#br0" timeOffset="21954.3371">-827-1391 100,'0'0'36,"0"0"-1,-2 37-7,11 13-4,-7 7-5,9 17-6,-3-1-13,1 6 0,1-2 0,1-4 0,-4-12 0,1-10 0,-1-8 0,-1-10 0,-2-10 0,-4-23 0,-4 22 0,4-22 0,0 0-14,-32-33-19,23 10-5,-3-9-1,3 1-2,3-7-1,12 3-1</inkml:trace>
  <inkml:trace contextRef="#ctx0" brushRef="#br0" timeOffset="22551.8062">-75-1414 79,'15'-19'31,"-4"1"0,-9-1-5,-2 19-6,-11-21-6,11 21-5,-41-3-1,12 12-1,-8-1 1,-1 8-1,1-3 0,1 8-1,4-2-4,10 1-2,3-5 0,12 2 0,7-17 0,11 28 0,8-15 0,7 2 0,6 0 0,3 0 0,1 4 0,0 1 0,-8 1 0,-2 1 0,-11-1 0,-9 0 0,-10-3 0,-9-1 0,-10-2 0,-7-4 0,-7-3 0,-5-3 0,-3-1 0,2-2 0,0-2 0,6 0 0,7-2 0,5 2 0,25 0 0,-20 2 0,20-2 0,18 2 0,12 9-10,-2-11-25,14 8-4,-1-12-1,12 4-2,-3-11-1,5-1 0</inkml:trace>
  <inkml:trace contextRef="#ctx0" brushRef="#br0" timeOffset="23057.9032">52-1238 145,'14'-36'39,"19"18"1,7-12-9,18 9-31,2 2 0,11 3 0,2-3 0,-1 6 0,-9 2 0,-8 5 0,-12 2 0,-11 2 0,-10 8 0,-22-6-5,0 0-24,8 17-9,-8-17-1,-28 9-3,11-7 0,-4-6-2</inkml:trace>
  <inkml:trace contextRef="#ctx0" brushRef="#br0" timeOffset="22842.7591">242-1562 131,'0'0'39,"24"25"0,-20-1-7,11 15-21,-4 1-8,8 8-3,-6-3 0,6 6 0,-6-5 0,-4-5 0,1-3 0,-3-8 0,-5-2 0,-4-9 0,0 1 0,-14-16-22,16-4-12,-38 4-5,17-8 0,-7-11-1,2 4 0,-8-8 2</inkml:trace>
  <inkml:trace contextRef="#ctx0" brushRef="#br0" timeOffset="23751.6361">1396-1418 92,'1'-20'34,"-1"20"0,-5-26-6,5 26-8,-17-13-5,17 13-2,-39 5-2,10 10-4,-6 2-6,1 9-1,-3 2 0,5 6 0,5-2 0,12-1 0,10-1 0,14 0 0,8-4 0,11 3 0,10-5 0,1 2 0,2 0 0,-5 2 0,-2 4 0,-12-4 0,-7-2 0,-13-1 0,-11-1 0,-10-5 0,-13-4 0,-5-4 0,-8-4 0,-4-1 0,0-2 0,0-4 0,8 2 0,5-2 0,10 0 0,9 1 0,17-1 0,0 0 0,0 0 0,34 10-26,0-6-12,1-10-2,12 2-3,-2-7 1,8-2-3</inkml:trace>
  <inkml:trace contextRef="#ctx0" brushRef="#br0" timeOffset="24640.0068">1675-1139 150,'-4'23'36,"-5"-5"-1,9-18-16,-17 40-14,13-18 0,6 2 0,2-3-5,7-1 0,10-5 0,7-2 0,6-3 0,3-6 0,5-3 0,-5-8 0,2-2 0,-12-8-2,-7-2-5,-14-7 0,-8 3 1,-13-5 2,-11 6 1,-8 1 3,-9 5 2,4 4 3,-8 3 0,5 9 1,5-2-2,12 6 1,9 0-3,16-4-2,0 0 0,31 3 0,14-3 0,14-5-1,12-3-1,6-1-2,7 0 2,3-1 0,-3 1 1,-9 1 2,-11 1 1,-14 5 3,-14-2-1,-8 4-4,-28 0 0,19-4 0,-19 4 0,0 0 0,-30-9 0,11 7 0,-1 2 0,-3 6 0,-3 1 0,-2 8 0,1 4 0,-3 5 0,4 3 0,9 4 0,0-1 0,10 0 0,12-2 0,10-3 0,12-7 0,12-3 0,8-7 0,-2-6 0,9-4 0,-1-8 0,-6-3 0,2-5 0,-6-5 0,-8-3 0,-6 0 0,-9 0 0,-5 1 0,-7 5 0,-1 3 0,-7 17 0,-4-19 0,4 19 0,0 0 0,0 28 0,6-5 0,2 3 0,-3 6 0,1 1 0,-1 1 0,-5 0 0,2-1 0,-4-3 0,-1-4 0,1-3 0,2-3 0,0-20 0,-6 25-22,6-25-14,0 0-4,-15-32 0,11 6-2,-11-12 0,12-8 10</inkml:trace>
  <inkml:trace contextRef="#ctx0" brushRef="#br0" timeOffset="24803.2866">2654-1227 187,'0'0'41,"0"-17"-14,0 17-27,30 21 0,-30-21 0,36 30-24,-36-30-11,34 32-4,-34-32-1,32 28-1,-12-19 0,12 0 7</inkml:trace>
  <inkml:trace contextRef="#ctx0" brushRef="#br0" timeOffset="25520.9706">3230-1135 106,'13'-23'34,"-13"23"1,-20-20-4,-1 22-6,-9-4-12,-2 11-5,-5 2-5,-3 8-3,-5 2 0,11 9 0,1 0 0,12 1 0,8 1 0,13 0 0,7-2 0,12-6 0,7-5 0,3-8 0,4-3 0,5-10 0,-1-6 0,-1-5 0,-4-7 0,-6-1 0,-5-5 0,-6 3 0,-8 1 0,-5 3 0,-2 19 0,-5-19 0,5 19 0,0 0 0,-12 19 0,16-2 0,4 4 0,5 3 0,4 0 0,1 1 0,5-1 0,-1-2 0,-1-1 0,2-4 0,-1-6 0,-1-5 0,-3-8 0,-1-8 0,-2-10 0,-3-10 0,-3-6 0,-5-10 0,-2-9 0,-4-6 0,2-7 0,3 3 0,-3 1 0,0 8 0,2 7 0,0 18 0,-2 31 0,0 0 0,2 16 0,-6 26 0,4 14 0,0 9 0,4 8 0,4 2 0,1-2 0,0-2 0,4-7 0,1-8 0,-3-8 0,0-7 0,-5-9 0,-1-9 0,-5-23 0,4 18 0,-4-18 0,0 0-4,-11-31-30,0-1-5,7-2-1,-6-9-2,10 4 1,0-8-1</inkml:trace>
  <inkml:trace contextRef="#ctx0" brushRef="#br0" timeOffset="25719.1174">3673-1060 176,'36'35'42,"-20"-10"-5,11 12-37,-9 2 0,3 2 0,2 0 0,-5 1 0,-5-9 0,-5-1 0,-4-8 0,-4-24 0,2 27 0,-2-27-26,0 0-12,-10-32-2,8 6-1,-5-16 0,7-2-2</inkml:trace>
  <inkml:trace contextRef="#ctx0" brushRef="#br0" timeOffset="25895.9721">3763-1169 167,'-19'-15'41,"19"15"-1,0 0-33,0 0-7,0 0 0,17 2 0,2 9-18,-19-11-18,34 12-2,-16-9-3,9 3 0,-5-6-2</inkml:trace>
  <inkml:trace contextRef="#ctx0" brushRef="#br1" timeOffset="-78992.6765">-2594 791 141,'24'25'42,"2"10"-1,-5-7-10,5 8-31,-5-1 0,-1 3 0,-8-4 0,-7-5 0,-3-6 0,-4-6 0,2-17 0,0 0 0,-17 2 0,17-2 0,-3-36 0,6 10 0,5-4 0,9-4 0,3-3 0,7 5 0,6 0 0,1 6 0,4 7 0,-10-3-22,4 9-13,-10 2-5,-1 3-1,-21 8-1,17-17 0</inkml:trace>
  <inkml:trace contextRef="#ctx0" brushRef="#br1" timeOffset="-78745.8264">-2176 552 156,'13'28'41,"-4"6"-2,8 14-20,-4 3-19,4 3 0,0 6 0,0-2 0,-6-4 0,1-5 0,-3-6 0,-3-9 0,-1-4 0,-5-30-15,2 20-16,-2-20-6,0 0-2,6-24-2,7 5 1,6-5-1</inkml:trace>
  <inkml:trace contextRef="#ctx0" brushRef="#br1" timeOffset="-78272.3659">-1589 780 154,'-32'-17'40,"0"16"-2,-13 1-15,4 7-23,-4 8 0,4 7 0,1 7 0,12 0 0,8 7 0,8 0 0,12-3 0,10-1 0,8-10 0,7-3 0,3-11 0,4-8 0,0-10 0,3-8 0,-5-12 0,-1-8 0,-7-9 0,-3-5 0,-10-8 0,-3-1 0,-4 1 0,-8 2 0,-1 7 0,-3 8 0,-3 11 0,13 32 0,0 0 0,-19 4 0,17 30 0,1 9 0,-1 13 0,4 9 0,-2 5 0,1 4 0,3-1 0,4-2 0,-5-7 0,3-6 0,3-9 0,-3-8 0,3-6 0,-7-16-5,-2-19-32,8 17-4,-8-17-1,0 0-2,-15-21-1</inkml:trace>
  <inkml:trace contextRef="#ctx0" brushRef="#br0" timeOffset="26396.8206">3999-1152 124,'-28'-7'33,"28"7"1,-11-17-6,11 17-11,21-8-9,1 3-2,4-3-1,10 2-5,1-1 0,7 3 0,-1-3 0,4 7 0,-4-2 0,-6 8 0,-9 1 0,-9 6 0,-9 6 0,-12 5 0,-8 6 0,-7 4 0,-9 5 0,0 0 0,-2 1 0,2 1 0,-3-4 0,7-3 0,5-2 0,0-6 0,10-4 0,1-3 0,6-19 0,4 24 0,-4-24 0,28 8 0,-9-8 0,7-4 0,0 2 0,6-3 0,4-1 0,-1 2 0,-1 2 0,-4 0 0,-5 2 0,-25 0 0,33 2-4,-33-2-30,0 0-5,-17-9-1,17 9-2,-43-17 0,19 4 0</inkml:trace>
  <inkml:trace contextRef="#ctx0" brushRef="#br0" timeOffset="26607.3855">4005-905 167,'0'0'41,"0"0"-1,0 0-33,32-17-7,-2 17 0,11-2 0,6 0 0,4 2 0,1-3 0,14 3-6,-8-6-27,8 6-5,-8-8-1,2 7-2,-11-7 0,-1 4 0</inkml:trace>
  <inkml:trace contextRef="#ctx0" brushRef="#br0" timeOffset="27627.525">5022-1027 161,'-21'13'38,"-9"-7"-1,0 9-18,-8 2-19,1 5 0,3-1 0,0 7 0,4 0 0,6 0 0,11 0 0,11 2 0,11-6 0,8-1 0,10-6 0,4-4 0,7-8 0,3-5 0,2-9 0,-3-4 0,-5-6 0,-6-1 0,-13-7 0,-6 1 0,-8 4 0,-6 1 0,4 21 0,-15-20 0,15 20 0,0 0 0,-4 16 0,14 5 0,3 3 0,11 3 0,2 2 0,6-2 0,4 1 0,1-6 0,3-3 0,-1-8 0,1-5 0,-7-10 0,-5-7 0,-7-10 0,-8-11 0,-5-5 0,-6-6 0,-2-8 0,-10-7 0,1-5 0,1-1 0,3 2 0,1 6 0,-2 10 0,3 10 0,-3 17 0,6 19 0,4 25 0,-6 16 0,4 13 0,5 12 0,1 7 0,1 3 0,-1-1 0,1-2 0,-2-8 0,3-7 0,-6-7 0,-6-10 0,0-9 0,-4-8 0,6-24 0,-17 17-1,-7-32-28,5 0-5,-5-17-3,5 1-1,-13-11 1,10 9 4,-8-8 22,-4 1 23,13 10 13,-7-1 7,7 10 4,-1-2 0,14 7 1,3-7-5,5 23-22,30-33-10,-4 18 0,17 3 0,12 1 0,8 4 0,3 3 0,7 4 0,-5 4 0,-8 3 0,-4 2 0,-13 5 0,-13 1 0,-9 3 0,-8 5 0,-7 1 0,-3 4 0,1 2 0,-4-2 0,2 0 0,6 0 0,-7-4 0,3 1 0,-2-8 0,-2-17 0,4 20 0,-4-20 0,0 0 0,0 0-20,-2-28-17,-6-4-3,3 1 0,-6-14-1,3 2-1</inkml:trace>
  <inkml:trace contextRef="#ctx0" brushRef="#br0" timeOffset="28424.1933">5723-1023 196,'28'6'40,"-7"-4"-21,13 1-19,1 7 0,9 1 0,2 2 0,-8-6-10,7 7-14,-11-13-2,1 9 4,-10-7 8,-1 3 6,-24-6 10,17 13 10,-17-13 8,0 28 5,-2-3 2,-11-5-9,6 12-18,-3-6 0,6 6 0,3-2 0,4 0 0,5-6 0,3-1 0,8-7 0,1-6 0,3-7 0,1-3 0,4-7 0,-3-8 0,-3-4 0,-5-7 0,-4 0 0,-9-4 0,-8 2 0,-5 2 0,-12 0 0,-5 3 0,-4 6 0,-2-1 0,-3 5 0,-1 3 0,6 1 0,7 1 0,23 8 0,-22-7 0,22 7 0,0 0 0,36-2 0,-5 6 0,11 1 0,-1 7 0,8 4 0,-2 9 0,1 5 0,-4 7 0,-3 4 0,-4 2 0,-9 0 0,-1-5 0,-10-7 0,-6-6 0,-11-25 0,7 18 0,-7-18 0,-1-24 0,-3 0 0,6-8 0,7-7 0,6-6 0,6-4 0,9-1 0,7 5 0,3 9 0,3 8 0,-2 13 0,0 15 0,-5 17 0,-4 15 0,-6 9 0,-7 10 0,-2 5 0,-4-2 0,-2 0 0,-2-7 0,-3-8 0,-2-11 0,-2-3 0,7-7 0,-9-18-13,0 0-27,-6-18-2,-7-3-4,-5-15-2,-3-8-2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17.48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731-1 31,'-22'0'14,"22"0"-1,-23 4-1,23-4-2,-26 6-3,26-6 0,-28 11-3,28-11-2,-24 13 0,24-13 1,-29 23 1,14-7 0,-3-1 2,-1 8 3,-7-3 4,3 10 3,-9 0 1,0 10-1,-11-1-1,6 11-1,-10 1-1,4 9-4,-2-4-3,3 6-4,1-6-1,9-4 0,6-3 0,3-6 0,7-8 0,6-5-6,6 0-13,-1-13-6,9 2-11,-4-19-5,7 16-3,-7-16-2,0 0 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19.84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30 24,'0'0'19,"0"0"-10,0 0-5,17 8-2,3-1 1,6-3-1,10 1 2,7 1-1,8-2 2,9-1-2,7 1 1,7-2-1,8 0-1,10-2 0,2 0-1,9-2 1,8 0-1,5 0 1,6 0 1,9-1 0,-1-5 0,1 6 2,6-3-1,0 5 1,-8-4-1,-3 0 1,-10 2-2,-9 1-3,-11 1-8,-15-4-8,-20-2-6,-12 1-5,-21-7-1,-7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10.35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0 195 6,'0'0'21,"17"-13"-3,-17 13-11,36-17-3,-8 4 5,8 2 2,7-8 2,6 4-1,5-3 0,6 1 0,6-2-3,1 4-14,-5 2-9,-4 4-9,-17-2-8,-9 7 0,-32 4 2,0 0 29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20.91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23 64 22,'-5'-19'10,"-3"-1"4,8 20 1,-13-28 0,13 28 0,0 0 1,0 0 3,0 0-1,22 24 0,-7 4-2,15 17-1,1 7-2,12 14-1,0-1-4,9 8-2,-3-2-4,4-5 0,-6-7-2,-4-10 0,-2-6-16,-15-17-9,2-3-8,-28-23-6,25 7-2,-25-7-2,-4-26 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22.17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0 837 5,'0'0'9,"0"0"-1,0 0-3,0 0 1,0 0 0,0 0 0,0 0 2,0 0 0,0 0 1,0 0 0,0 0 2,20-22 0,-20 22 0,30-26-1,-13 7-1,6 2-1,-1-5-1,6 3 1,4-2-3,4 1 0,-4-5-2,5 3 2,1-2-1,3 1 2,-1-5-2,8 2 2,1-10 0,11 5 0,8-10-1,7 3 0,9-3 0,6 2-2,8-2 0,1 3-1,2 3-1,1 5 1,3 2 0,2 3-1,3 5 1,7 3-1,5 6 1,11-2 0,13 3-1,12 5 0,9-1 1,5 0-1,6 3 0,4 3 0,2 1 0,-6 7 0,-12 1 0,-13 4-1,-12 6 0,-8 9 1,-9 8-1,-8 3 1,-7 10-17,-15-8-11,-2 9-9,-17-3-2,-8 0-3,-14-10-2,-16-1-2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5:49.493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-827-1391 100,'0'0'36,"0"0"-1,-2 37-7,11 13-4,-7 7-5,9 17-6,-3-1-13,1 6 0,1-2 0,1-4 0,-4-12 0,1-10 0,-1-8 0,-1-10 0,-2-10 0,-4-23 0,-4 22 0,4-22 0,0 0-14,-32-33-19,23 10-5,-3-9-1,3 1-2,3-7-1,12 3-1</inkml:trace>
  <inkml:trace contextRef="#ctx0" brushRef="#br0" timeOffset="597.4689">-75-1414 79,'15'-19'31,"-4"1"0,-9-1-5,-2 19-6,-11-21-6,11 21-5,-41-3-1,12 12-1,-8-1 1,-1 8-1,1-3 0,1 8-1,4-2-4,10 1-2,3-5 0,12 2 0,7-17 0,11 28 0,8-15 0,7 2 0,6 0 0,3 0 0,1 4 0,0 1 0,-8 1 0,-2 1 0,-11-1 0,-9 0 0,-10-3 0,-9-1 0,-10-2 0,-7-4 0,-7-3 0,-5-3 0,-3-1 0,2-2 0,0-2 0,6 0 0,7-2 0,5 2 0,25 0 0,-20 2 0,20-2 0,18 2 0,12 9-10,-2-11-25,14 8-4,-1-12-1,12 4-2,-3-11-1,5-1 0</inkml:trace>
  <inkml:trace contextRef="#ctx0" brushRef="#br0" timeOffset="1103.566">52-1238 145,'14'-36'39,"19"18"1,7-12-9,18 9-31,2 2 0,11 3 0,2-3 0,-1 6 0,-9 2 0,-8 5 0,-12 2 0,-11 2 0,-10 8 0,-22-6-5,0 0-24,8 17-9,-8-17-1,-28 9-3,11-7 0,-4-6-2</inkml:trace>
  <inkml:trace contextRef="#ctx0" brushRef="#br0" timeOffset="888.422">242-1562 131,'0'0'39,"24"25"0,-20-1-7,11 15-21,-4 1-8,8 8-3,-6-3 0,6 6 0,-6-5 0,-4-5 0,1-3 0,-3-8 0,-5-2 0,-4-9 0,0 1 0,-14-16-22,16-4-12,-38 4-5,17-8 0,-7-11-1,2 4 0,-8-8 2</inkml:trace>
  <inkml:trace contextRef="#ctx0" brushRef="#br0" timeOffset="1797.299">1396-1418 92,'1'-20'34,"-1"20"0,-5-26-6,5 26-8,-17-13-5,17 13-2,-39 5-2,10 10-4,-6 2-6,1 9-1,-3 2 0,5 6 0,5-2 0,12-1 0,10-1 0,14 0 0,8-4 0,11 3 0,10-5 0,1 2 0,2 0 0,-5 2 0,-2 4 0,-12-4 0,-7-2 0,-13-1 0,-11-1 0,-10-5 0,-13-4 0,-5-4 0,-8-4 0,-4-1 0,0-2 0,0-4 0,8 2 0,5-2 0,10 0 0,9 1 0,17-1 0,0 0 0,0 0 0,34 10-26,0-6-12,1-10-2,12 2-3,-2-7 1,8-2-3</inkml:trace>
  <inkml:trace contextRef="#ctx0" brushRef="#br0" timeOffset="2685.6695">1675-1139 150,'-4'23'36,"-5"-5"-1,9-18-16,-17 40-14,13-18 0,6 2 0,2-3-5,7-1 0,10-5 0,7-2 0,6-3 0,3-6 0,5-3 0,-5-8 0,2-2 0,-12-8-2,-7-2-5,-14-7 0,-8 3 1,-13-5 2,-11 6 1,-8 1 3,-9 5 2,4 4 3,-8 3 0,5 9 1,5-2-2,12 6 1,9 0-3,16-4-2,0 0 0,31 3 0,14-3 0,14-5-1,12-3-1,6-1-2,7 0 2,3-1 0,-3 1 1,-9 1 2,-11 1 1,-14 5 3,-14-2-1,-8 4-4,-28 0 0,19-4 0,-19 4 0,0 0 0,-30-9 0,11 7 0,-1 2 0,-3 6 0,-3 1 0,-2 8 0,1 4 0,-3 5 0,4 3 0,9 4 0,0-1 0,10 0 0,12-2 0,10-3 0,12-7 0,12-3 0,8-7 0,-2-6 0,9-4 0,-1-8 0,-6-3 0,2-5 0,-6-5 0,-8-3 0,-6 0 0,-9 0 0,-5 1 0,-7 5 0,-1 3 0,-7 17 0,-4-19 0,4 19 0,0 0 0,0 28 0,6-5 0,2 3 0,-3 6 0,1 1 0,-1 1 0,-5 0 0,2-1 0,-4-3 0,-1-4 0,1-3 0,2-3 0,0-20 0,-6 25-22,6-25-14,0 0-4,-15-32 0,11 6-2,-11-12 0,12-8 10</inkml:trace>
  <inkml:trace contextRef="#ctx0" brushRef="#br0" timeOffset="2848.9494">2654-1227 187,'0'0'41,"0"-17"-14,0 17-27,30 21 0,-30-21 0,36 30-24,-36-30-11,34 32-4,-34-32-1,32 28-1,-12-19 0,12 0 7</inkml:trace>
  <inkml:trace contextRef="#ctx0" brushRef="#br0" timeOffset="3566.6334">3230-1135 106,'13'-23'34,"-13"23"1,-20-20-4,-1 22-6,-9-4-12,-2 11-5,-5 2-5,-3 8-3,-5 2 0,11 9 0,1 0 0,12 1 0,8 1 0,13 0 0,7-2 0,12-6 0,7-5 0,3-8 0,4-3 0,5-10 0,-1-6 0,-1-5 0,-4-7 0,-6-1 0,-5-5 0,-6 3 0,-8 1 0,-5 3 0,-2 19 0,-5-19 0,5 19 0,0 0 0,-12 19 0,16-2 0,4 4 0,5 3 0,4 0 0,1 1 0,5-1 0,-1-2 0,-1-1 0,2-4 0,-1-6 0,-1-5 0,-3-8 0,-1-8 0,-2-10 0,-3-10 0,-3-6 0,-5-10 0,-2-9 0,-4-6 0,2-7 0,3 3 0,-3 1 0,0 8 0,2 7 0,0 18 0,-2 31 0,0 0 0,2 16 0,-6 26 0,4 14 0,0 9 0,4 8 0,4 2 0,1-2 0,0-2 0,4-7 0,1-8 0,-3-8 0,0-7 0,-5-9 0,-1-9 0,-5-23 0,4 18 0,-4-18 0,0 0-4,-11-31-30,0-1-5,7-2-1,-6-9-2,10 4 1,0-8-1</inkml:trace>
  <inkml:trace contextRef="#ctx0" brushRef="#br0" timeOffset="3764.7803">3673-1060 176,'36'35'42,"-20"-10"-5,11 12-37,-9 2 0,3 2 0,2 0 0,-5 1 0,-5-9 0,-5-1 0,-4-8 0,-4-24 0,2 27 0,-2-27-26,0 0-12,-10-32-2,8 6-1,-5-16 0,7-2-2</inkml:trace>
  <inkml:trace contextRef="#ctx0" brushRef="#br0" timeOffset="3941.6349">3763-1169 167,'-19'-15'41,"19"15"-1,0 0-33,0 0-7,0 0 0,17 2 0,2 9-18,-19-11-18,34 12-2,-16-9-3,9 3 0,-5-6-2</inkml:trace>
  <inkml:trace contextRef="#ctx0" brushRef="#br0" timeOffset="4442.4832">3999-1152 124,'-28'-7'33,"28"7"1,-11-17-6,11 17-11,21-8-9,1 3-2,4-3-1,10 2-5,1-1 0,7 3 0,-1-3 0,4 7 0,-4-2 0,-6 8 0,-9 1 0,-9 6 0,-9 6 0,-12 5 0,-8 6 0,-7 4 0,-9 5 0,0 0 0,-2 1 0,2 1 0,-3-4 0,7-3 0,5-2 0,0-6 0,10-4 0,1-3 0,6-19 0,4 24 0,-4-24 0,28 8 0,-9-8 0,7-4 0,0 2 0,6-3 0,4-1 0,-1 2 0,-1 2 0,-4 0 0,-5 2 0,-25 0 0,33 2-4,-33-2-30,0 0-5,-17-9-1,17 9-2,-43-17 0,19 4 0</inkml:trace>
  <inkml:trace contextRef="#ctx0" brushRef="#br0" timeOffset="4653.0482">4005-905 167,'0'0'41,"0"0"-1,0 0-33,32-17-7,-2 17 0,11-2 0,6 0 0,4 2 0,1-3 0,14 3-6,-8-6-27,8 6-5,-8-8-1,2 7-2,-11-7 0,-1 4 0</inkml:trace>
  <inkml:trace contextRef="#ctx0" brushRef="#br0" timeOffset="5673.1878">5022-1027 161,'-21'13'38,"-9"-7"-1,0 9-18,-8 2-19,1 5 0,3-1 0,0 7 0,4 0 0,6 0 0,11 0 0,11 2 0,11-6 0,8-1 0,10-6 0,4-4 0,7-8 0,3-5 0,2-9 0,-3-4 0,-5-6 0,-6-1 0,-13-7 0,-6 1 0,-8 4 0,-6 1 0,4 21 0,-15-20 0,15 20 0,0 0 0,-4 16 0,14 5 0,3 3 0,11 3 0,2 2 0,6-2 0,4 1 0,1-6 0,3-3 0,-1-8 0,1-5 0,-7-10 0,-5-7 0,-7-10 0,-8-11 0,-5-5 0,-6-6 0,-2-8 0,-10-7 0,1-5 0,1-1 0,3 2 0,1 6 0,-2 10 0,3 10 0,-3 17 0,6 19 0,4 25 0,-6 16 0,4 13 0,5 12 0,1 7 0,1 3 0,-1-1 0,1-2 0,-2-8 0,3-7 0,-6-7 0,-6-10 0,0-9 0,-4-8 0,6-24 0,-17 17-1,-7-32-28,5 0-5,-5-17-3,5 1-1,-13-11 1,10 9 4,-8-8 22,-4 1 23,13 10 13,-7-1 7,7 10 4,-1-2 0,14 7 1,3-7-5,5 23-22,30-33-10,-4 18 0,17 3 0,12 1 0,8 4 0,3 3 0,7 4 0,-5 4 0,-8 3 0,-4 2 0,-13 5 0,-13 1 0,-9 3 0,-8 5 0,-7 1 0,-3 4 0,1 2 0,-4-2 0,2 0 0,6 0 0,-7-4 0,3 1 0,-2-8 0,-2-17 0,4 20 0,-4-20 0,0 0 0,0 0-20,-2-28-17,-6-4-3,3 1 0,-6-14-1,3 2-1</inkml:trace>
  <inkml:trace contextRef="#ctx0" brushRef="#br0" timeOffset="6469.8561">5723-1023 196,'28'6'40,"-7"-4"-21,13 1-19,1 7 0,9 1 0,2 2 0,-8-6-10,7 7-14,-11-13-2,1 9 4,-10-7 8,-1 3 6,-24-6 10,17 13 10,-17-13 8,0 28 5,-2-3 2,-11-5-9,6 12-18,-3-6 0,6 6 0,3-2 0,4 0 0,5-6 0,3-1 0,8-7 0,1-6 0,3-7 0,1-3 0,4-7 0,-3-8 0,-3-4 0,-5-7 0,-4 0 0,-9-4 0,-8 2 0,-5 2 0,-12 0 0,-5 3 0,-4 6 0,-2-1 0,-3 5 0,-1 3 0,6 1 0,7 1 0,23 8 0,-22-7 0,22 7 0,0 0 0,36-2 0,-5 6 0,11 1 0,-1 7 0,8 4 0,-2 9 0,1 5 0,-4 7 0,-3 4 0,-4 2 0,-9 0 0,-1-5 0,-10-7 0,-6-6 0,-11-25 0,7 18 0,-7-18 0,-1-24 0,-3 0 0,6-8 0,7-7 0,6-6 0,6-4 0,9-1 0,7 5 0,3 9 0,3 8 0,-2 13 0,0 15 0,-5 17 0,-4 15 0,-6 9 0,-7 10 0,-2 5 0,-4-2 0,-2 0 0,-2-7 0,-3-8 0,-2-11 0,-2-3 0,7-7 0,-9-18-13,0 0-27,-6-18-2,-7-3-4,-5-15-2,-3-8-2</inkml:trace>
  <inkml:trace contextRef="#ctx0" brushRef="#br1" timeOffset="-105198.6301">-8079 644 119,'11'-19'35,"15"4"-13,12 4-15,7 0-6,9-1-3,0 11 1,-1 10 4,-14 6 2,-11 15 1,-24 5 2,-11 12 1,-23-2 1,-10 9-1,-18-7-1,-2-4-4,-7-6-1,5-9-2,17-9 0,5-8 0,10-9 0,30-2 1,0 0-1,8-17 1,31 6-2,8 2 0,4-1 0,11 7 0,3 5 0,-3 1 0,-6 9 0,-11 3 0,-13 5 0,-9 3 0,-16 3-1,-14 0 0,-12 0 1,-9 0 0,-6-3 0,-5-6 1,-8-4-1,2-4 1,2-5-1,1-2 0,5-4 0,5-4 0,0-1 0,10-3-11,22 10-10,-21-11-10,21 11-9,0 0-2,11-20 0,-11 20-2,36-17 21</inkml:trace>
  <inkml:trace contextRef="#ctx0" brushRef="#br1" timeOffset="-105863.3976">-8115 589 149,'0'0'43,"7"23"-8,-8 7-24,6 17-5,5 7-4,-3 8-1,1 3 1,-1 4-1,1-1 1,-1-5-1,-1-10-1,-1-10 0,-3-12-2,-2-31-15,8 27-13,-8-27-6,7-17-6,-1-6-1,-4-5 0,0-5 4</inkml:trace>
  <inkml:trace contextRef="#ctx0" brushRef="#br1" timeOffset="-104809.0298">-7477 887 137,'-8'30'41,"1"3"-8,-1-3-15,10 2-11,6-4-3,8-7-1,9-6-2,9-10-1,3-3-2,2-11-3,5-6-1,-9-6-1,-1-3 2,-10-4 3,-10 0 3,-13 0 0,-14-2 3,-4 6 2,-13 3 1,2 6 0,-5 2-1,1 6-4,15 7-15,0-4-10,17 4-12,0 0-6,0 0-2,24 15 0,-1-11-1</inkml:trace>
  <inkml:trace contextRef="#ctx0" brushRef="#br1" timeOffset="-104471.5679">-7108 825 119,'13'23'42,"4"3"-2,2 11-17,-4-7-13,4 6-4,-4-5-2,-4-1-3,-3-5 0,-5-5 0,-3-20 0,0 23 0,0-23 0,0 0-1,-7-23 1,12 3 0,5-6 1,5-8-1,4-2-1,3 1 0,8-1 0,0 4 0,4 8 0,-8-2-15,4 15-9,-11-1-8,-2 11-8,-17 1-2,0 0-1,13 16 0</inkml:trace>
  <inkml:trace contextRef="#ctx0" brushRef="#br1" timeOffset="-104050.7481">-6654 840 115,'26'34'42,"-14"-8"0,-7 2-12,7 8-18,-5-3-9,2 1-2,-1-2 0,-2-4 0,-3-8-1,-3-20 1,6 23 0,-6-23 0,0 0 0,6-26 0,-1 1 0,5-8 1,1-1-2,8 0 0,1 1 0,5 1 0,3 9 0,4 10 0,0 10 0,-2 10 0,-2 10 0,-4 7-1,-1 8 0,-5 4 1,-4 1-1,-5-5 1,-5 0 1,-2-10-1,-2-5 0,0-17-13,0 0-17,0 0-9,0 0-3,-21-25 0,17 1-2,2-2 2</inkml:trace>
  <inkml:trace contextRef="#ctx0" brushRef="#br1" timeOffset="-103472.3769">-5676 634 138,'0'0'43,"0"0"-1,0 0-17,22-5-44,-3 20-16,-2-4-7,-17-11 0,26 32-1,-26-32-1</inkml:trace>
  <inkml:trace contextRef="#ctx0" brushRef="#br1" timeOffset="-103623.3989">-5654 967 149,'4'30'43,"1"6"-10,-5-10-20,6 0-6,2-5-12,-8-21-17,0 0-13,0 0-6,0 0-1,7-36 0,-11 4-1</inkml:trace>
  <inkml:trace contextRef="#ctx0" brushRef="#br1" timeOffset="-103058.9617">-5311 844 152,'13'39'42,"-1"8"-4,-10-4-26,3 2-10,-1-6-1,-2-5 0,-4-6-1,0-11 1,2-17 0,0 0 0,0 0 0,4-25 0,5-3 0,2-5 0,6-9-1,4 3 0,3 0 0,1 3 0,-1 8 0,2 8 0,-3 10 0,1 9 0,-1 12 0,-1 4 0,-3 7 0,2 6 0,-3-2 0,1 1 0,-4-1 0,-2-8-10,2 1-16,-15-19-9,0 0-7,0 0 1,17 2-2,-19-23 0</inkml:trace>
  <inkml:trace contextRef="#ctx0" brushRef="#br1" timeOffset="-102428.4653">-4849 851 139,'-8'-20'42,"8"20"0,21-4-13,0 2-27,12 2-1,9 4-1,6 0 0,3 3 0,-4 6 0,0 4-1,-8 7 0,-9 3 0,-7 4 1,-8 1-1,-6 0 1,0 0 1,1-2-1,1-8 1,4-5 0,8-10 0,3-3-1,2-9 0,4-7 0,0-8 0,-6-5 0,-5-6 0,-10-3 0,-9 0 0,-12 3 0,-10 1 0,-10 2 0,-8 11 0,-1 4 0,1 5-1,3 6 1,7 4 0,5 2 1,23-4-18,0 0-16,0 0-7,24 15-2,1-15-1,7 0 0</inkml:trace>
  <inkml:trace contextRef="#ctx0" brushRef="#br1" timeOffset="-102827.5459">-4819 565 141,'17'19'42,"-4"5"-3,4 21-19,-6 2-18,2 5-1,-2 6 1,-1 4-1,-5-2 0,-1 0 0,-2-6-1,0-7 0,0 1-10,-6-23-13,6-7-11,-2-18-6,0 0 0,-13-17-1,7-7-1</inkml:trace>
  <inkml:trace contextRef="#ctx0" brushRef="#br1" timeOffset="-101631.6109">-3872 627 158,'15'26'42,"-4"4"-4,10 13-28,2 2-8,1 4-1,-2 3 1,-1 2-1,-2-3 0,-2-3-1,-2-5 0,-4-11 0,0-6 0,-3-9 0,-8-17 0,17 6 0,-17-6 0,18-36 0,-8 3 0,5-9 0,-2-8 0,2-4 0,-2-2 0,0-1 0,-2 5 0,1 5 0,-1 10 0,2 9 0,0 11 0,4 11 0,4 12 0,1 9 0,3 11 0,-3 12 0,1 8 0,-1 7 0,1 3 0,-5 0 0,-1 0 0,-4-2 0,1-9 0,-3-9 0,2-8 0,-13-28 0,21 17 0,-21-17 0,22-30 0,-9-4 0,-2-7 0,3-15 0,-1-10 0,4-7 0,-4-5 0,2-5 0,0 3 0,2 5 0,-4 8 0,0 11 0,-4 15 0,-3 9 0,-6 32 0,0 0-12,0 0-22,-11 30-8,1 2 0,-3-1-1,2 7 0,0 1 5</inkml:trace>
  <inkml:trace contextRef="#ctx0" brushRef="#br1" timeOffset="-101271.5619">-2885 737 155,'4'26'41,"-6"2"0,5 12-23,-1-5-18,4 3 0,1-5 0,7-1 0,-3-4 0,2-7 0,8-8 0,1-4 0,3-9 0,1-9 0,-4-8 0,1-9 0,-4-6 0,-6-3 0,-6-3 0,-12-3 0,-10 5 0,-6 5 0,-5 4 0,-4 9 0,-4 7 0,4 7 0,2 6 0,5-2-9,23 0-21,-13 24-10,13-24 0,6 28-1,-6-28-1,32 21-1</inkml:trace>
  <inkml:trace contextRef="#ctx0" brushRef="#br1" timeOffset="-100947.0137">-2594 791 141,'24'25'42,"2"10"-1,-5-7-10,5 8-31,-5-1 0,-1 3 0,-8-4 0,-7-5 0,-3-6 0,-4-6 0,2-17 0,0 0 0,-17 2 0,17-2 0,-3-36 0,6 10 0,5-4 0,9-4 0,3-3 0,7 5 0,6 0 0,1 6 0,4 7 0,-10-3-22,4 9-13,-10 2-5,-1 3-1,-21 8-1,17-17 0</inkml:trace>
  <inkml:trace contextRef="#ctx0" brushRef="#br1" timeOffset="-100700.1636">-2176 552 156,'13'28'41,"-4"6"-2,8 14-20,-4 3-19,4 3 0,0 6 0,0-2 0,-6-4 0,1-5 0,-3-6 0,-3-9 0,-1-4 0,-5-30-15,2 20-16,-2-20-6,0 0-2,6-24-2,7 5 1,6-5-1</inkml:trace>
  <inkml:trace contextRef="#ctx0" brushRef="#br1" timeOffset="-100226.7031">-1589 780 154,'-32'-17'40,"0"16"-2,-13 1-15,4 7-23,-4 8 0,4 7 0,1 7 0,12 0 0,8 7 0,8 0 0,12-3 0,10-1 0,8-10 0,7-3 0,3-11 0,4-8 0,0-10 0,3-8 0,-5-12 0,-1-8 0,-7-9 0,-3-5 0,-10-8 0,-3-1 0,-4 1 0,-8 2 0,-1 7 0,-3 8 0,-3 11 0,13 32 0,0 0 0,-19 4 0,17 30 0,1 9 0,-1 13 0,4 9 0,-2 5 0,1 4 0,3-1 0,4-2 0,-5-7 0,3-6 0,3-9 0,-3-8 0,3-6 0,-7-16-5,-2-19-32,8 17-4,-8-17-1,0 0-2,-15-21-1</inkml:trace>
  <inkml:trace contextRef="#ctx0" brushRef="#br0" timeOffset="-21954.3371">6 66 143,'-17'2'42,"17"-2"-3,0 0-10,0 0-27,17 5-2,11-9 0,13 1 0,8-1 0,15-2-1,11-1-1,7-1 2,4 1 1,1-1-1,1-1 0,-11 2 0,-12 3 0,-10 6-22,-23-2-10,-32 0-7,0 0 0,-17 5-3,-24-1 0</inkml:trace>
  <inkml:trace contextRef="#ctx0" brushRef="#br0" timeOffset="-21616.2053">336 148 141,'9'28'41,"-5"0"-6,-14-2-10,10 15-12,-3 4-13,3 4 0,-2 0 0,4-1 0,0-3 0,1-4 0,1-5 0,4-6 0,-3-8 0,1-5 0,3 0-13,-9-17-18,0 0-7,0 0-3,17-15 0,-13-4-2,1-1-2</inkml:trace>
  <inkml:trace contextRef="#ctx0" brushRef="#br0" timeOffset="-21020.9147">1060 296 49,'0'0'26,"-19"-8"4,-9 8-3,4 10-7,-12 1 0,0 11 0,-9 3-1,6 12 0,-6-3-5,9 9-5,8-6-8,7 6-1,8-7-1,11-6 1,14-8-1,6-9 1,11-11-1,10-11 0,6-10 0,2-9 1,3-8 0,-4-5-1,-5-6 2,-6 4-1,-6 4 2,-13 7-1,-8 10 0,-8 22 1,0 0-2,0 0 0,-13 19 0,5 7 0,5 2 0,1 6 0,5-1 0,3-1 0,3 0 0,1-2 0,1-6 0,2-3 0,0-3 0,-13-18-20,36 8-10,-36-8-8,34-24-1,-17-1-2,1-5 0,-1-7 0</inkml:trace>
  <inkml:trace contextRef="#ctx0" brushRef="#br0" timeOffset="-20634.3043">1336 314 181,'1'25'41,"7"10"-8,-2 7-33,5-1 0,6 2 0,0-4 0,-1-2 0,-1-7 0,-1-4 0,1-9 0,-15-17 0,30 10 0,-30-10 0,32-32-1,-16 4 1,1-10-1,4-1 1,-2-2 0,-2 4 1,-1 3-1,-4 11 1,-12 23-1,0 0 0,17 2 0,-17 17 0,3 9 0,-1 2 0,4 4 0,1-3 0,3-1 0,1-2 0,0-1 0,2-5 0,-1-5 0,-12-17 0,17 21-10,-17-21-16,22 5-7,-5-9-4,-6-12-4,8-3 1,3-7-1</inkml:trace>
  <inkml:trace contextRef="#ctx0" brushRef="#br0" timeOffset="-20137.5619">2133 329 137,'17'-16'40,"-17"16"-1,9-21-13,-9 21-18,-19 6-6,-3 10 1,-14 9-3,-5 7 0,-10 5 0,2 4 0,4-2 0,4 3 0,11-5 0,15-5 0,10-10 0,5-22 0,28 21 0,0-23 0,6-7 0,5-10 0,0-9 0,1-6 0,-5-1 0,-3-1 0,-7 4 0,-7 6 0,-18 26 0,15-20 0,-15 20 0,-5 29 0,-5 3 0,1 13 0,0 8 0,1 8 0,3 8 0,3 4 0,-2-1 0,0-1 0,-7-4 0,-8-3 0,-9-10 0,-8-9 0,-7-14 0,-4-10 0,-1-10 0,1-13 0,7-11 0,10-11 0,13-6-3,4-13-20,17-2-6,3-11-6,16-4-4,5-7-2,13-4 0,4-6 0</inkml:trace>
  <inkml:trace contextRef="#ctx0" brushRef="#br0" timeOffset="-19333.9348">2294 172 159,'19'12'41,"-12"8"-2,5 16-23,-5 3-16,4 6 0,3 3 0,-3 5 0,0-3 0,2-1 0,-5-8 0,1-5 0,-1-8 0,-3-8 0,-5-20 0,0 0 0,23 10 0,-14-27 0,6-9 0,4-6 0,3-7 0,8-3 0,-1 3 0,-1 7 0,-4 14 0,-5 8 0,-19 10 0,24 23 0,-20 3 0,0 9 0,-2 3 0,1-1 0,5-3 0,1-4 0,4-8 0,0-3 0,-13-19 0,23 8-8,-23-8-15,22-17-7,-8-2-3,-7-13-4,6-7-1,-3-12 0,5-1 4,-4-4 21,2-4 22,0 8 18,-7-3 5,3 14 3,-1 8 3,-8 33 0,15-23-4,-15 23-6,15 38-15,-6 1-13,-1 9 0,3 10 0,-4 4 0,-1 2 0,1-4 0,-1-2 0,0-8 0,1-9 0,-1-5 0,-1-14 0,3-1-6,-8-21-19,0 0-6,0 0-6,-19-24-1,-1-1-2,-3-1 1,-9-6 4,-2 0 32,1 3 9,-10-3 24,9 7 5,2-1 3,9 6 1,10-5-1,13 25-3,11-35-10,19 22-17,14 0-8,12-4 0,11 6 0,7-1 0,-1 3 0,0-2 0,-2 5-4,-16-5-20,-9 5-9,-19-1-6,-27 7-2,0 0-1,-15-23-1</inkml:trace>
  <inkml:trace contextRef="#ctx0" brushRef="#br0" timeOffset="-18325.0676">3819 86 150,'0'0'40,"4"25"-1,-6-1-16,11 17-20,3 10-3,3 7 0,-2 5 0,0 5 0,-2-3 0,-1-1 0,-3-12 0,-1-5 0,-4-14 0,0-5 0,-2-28 0,-4 19 0,4-19 0,0-26 0,5 0 0,5-6 0,7-5 0,7-3 0,2 3 0,8 3 0,0 6 0,0 9 0,-1 10 0,1 9 0,-11 9 0,-3 10 0,-8 9 0,-9 6 0,-3 3 0,-9 3 0,-8-1 0,-5-2 0,-7-5 0,-6-4 0,-5-5 0,-3-8 0,0-6 0,0-7 0,4-6 0,1-2 0,10-7 0,7-5 0,14 1-19,-1-8-12,14 5-8,5-3-2,10 3-1,1-3-1,8 5 4</inkml:trace>
  <inkml:trace contextRef="#ctx0" brushRef="#br0" timeOffset="-17861.4468">4224 464 175,'30'15'42,"14"6"-4,-1 3-38,13 2 0,6 2 0,0-2 0,-2 1 0,-8-3 0,-5-7 0,-11-4 0,-12-6 0,-3-5 0,-21-2 0,21-18 0,-18-5 0,-5-7 0,4-7 0,0-8 0,0 0 0,2-4 0,0 4 0,3 10 0,-3 9 0,-4 26 0,0 0 0,0 0 0,2 24 0,-8 17 0,-3 12 0,-3 10 0,-1 6 0,2 4 0,2 4 0,-1-2 0,1-2 0,1-10 0,3-7 0,-1-9 0,6-11 0,-2-8 0,8-8-5,-6-20-28,0 0-7,0 0-2,-6-35-2,4 5-1,1-9 0</inkml:trace>
  <inkml:trace contextRef="#ctx0" brushRef="#br0" timeOffset="-16766.6761">203 1581 154,'-2'43'41,"-2"4"-1,6 14-20,2 1-20,-1 5 0,7-1 0,1-4 0,0-4 0,0-6 0,1-13 0,1-9 0,-4-11 0,-9-19 0,19 0 0,-8-21-1,0-7-11,-9-18-8,8-1-2,-12-15-1,6 2 2,-8-7 3,2 3 8,-7 3 10,-1-1 12,10 9 8,-4 1 2,14 15 2,1-3-2,17 16-4,0 7-9,14 13-9,3 12 0,0 11 0,-2 12 0,-6 9 0,-9 6 0,-13 5 0,-13-1 0,-13 1 0,-15-8 0,-12-2 0,-7-13 0,-5-5 0,-3-8 0,2-8 0,6-7 0,6-5 0,11-5 0,11-7 0,17 17-19,-2-28-10,21 17-9,3 0-3,8 1-2,6 3 1,5 1 0</inkml:trace>
  <inkml:trace contextRef="#ctx0" brushRef="#br0" timeOffset="-14857.8152">1056 1570 87,'11'-17'40,"-11"17"0,6-26-9,-6 26-14,0 0-6,-21-6 1,-1 8-2,-1 11-3,-7 2-7,2 9 0,-2 6 0,6 4 0,5 0 0,4 3 0,7-2 0,10 1 0,8-8 0,8-7 0,7-10 0,5-6 0,2-14 0,2-6 0,1-7 0,-3-8 0,-4-6 0,-7-7 0,-6 0 0,-4 4 0,-5 7 0,-4 6 0,-4 9 0,2 17 0,0 0 0,-12 24 0,14 6 0,4 8 0,3-1 0,4 6 0,6-2 0,2-1 0,1-7 0,-1-5 0,0-7 0,-4-4 0,-17-17-2,20 11-20,-20-11-7,13-26-4,-7 0-4,-6-14-1,2 1 0,-4-8 5,8-1 15,-5 3 21,-1 0 19,4 13 9,-2 4 5,-2 28 0,11-24 1,-11 24-4,17 9-6,-2 13-10,-4 5-11,6 8-5,0 4 0,0 8-1,0 0 0,-2 2 0,0-6 0,-2-4 0,-3-9 0,1-10 0,-11-20 0,0 0 0,20-3 0,-12-23 0,1-12 0,3-7 0,4-5 0,1-5 0,4 1 0,3 2 0,1 7 0,3 6 0,4 11 0,0 9 0,1 11 0,-3 7 0,6 12-5,-13-6-20,7 14-4,-10-6-5,1 10-3,-10-7 0,4 5 1,-15-21 5,6 28 27,-6-9 14,0-19 16,-8 28 5,8-28 3,-5 19 0,5-19 2,0 0-5,18 13-10,5-11-9,1-6-9,8-6-3,2-5 0,3-1 0,-5-5 0,-2-3 0,-7 1 0,-10-1 0,-9 5 0,-4 19 0,-30-18 0,-4 18 0,-7 13 0,-4 9 0,-6 4 0,6 10 0,4 3 0,9 2 0,7 2 0,16-2 0,7-3 0,13-3 0,10-5 0,9-7 0,4-6 0,9-6 0,2-11 0,4-8 0,1-8 0,-3-11 0,-3-4 0,-7-7 0,-5-5 0,-6 0 0,-5 6 0,-6 3 0,-6 12 0,-7 5 0,-2 17 0,0 0 0,2 24 0,-2 4 0,0 6 0,0 3 0,4 1 0,3-1 0,-1-3 0,1-4 0,3-6 0,-3-7 0,-7-17 0,0 0 0,21 4 0,-21-4 0,13-40 0,-2 8 0,-1-7 0,6 0 0,1-2 0,2 5 0,2 8 0,-1 9 0,-1 14 0,0 10 0,5 12 0,1 6 0,1 3 0,4 2 0,2-2 0,4-2 0,1-5 0,-1-8 0,-3-3 0,-4-8 0,-3-6 0,-6-7 0,-3-9 0,-5-10 0,-3-9 0,-3-12 0,-5-3 0,-1-2 0,0 0 0,-5 6 0,-1 7 0,-1 11 0,-1 14 0,8 20 0,0 0 0,-15 32 0,15 5 0,4 12 0,5 7 0,3 2 0,3 5 0,1 1 0,3-6 0,-2-6 0,-2-5 0,0-8 0,-2-9 0,-1-7 0,-12-23 0,0 0 0,0 0-13,0 0-12,-6-25 0,-17-3 1,7 6 2,-13-12 4,5 6 11,-2 4 9,1-8 15,12 11 9,-2-5-2,15 9 1,0-7-3,0 24-4,36-32-18,-6 17 0,7 0 0,10 4 0,4 0 0,1-2-1,8 9-23,-11-5-8,2 7-5,-10-4-4,0 8 1,-11-6-2,0 3 5</inkml:trace>
  <inkml:trace contextRef="#ctx0" brushRef="#br0" timeOffset="-14501.0109">3673 1441 150,'0'0'40,"0"0"-4,-41-8-14,20 14-15,-9 1-7,2 4 0,-4 1 0,2 3 0,4 0 0,3 1 0,10 1 0,7 0 0,12 2 0,11 1 0,11-1 0,10 5 0,3 1 0,0-1 0,0 2 0,-7 2 0,-8-5 0,-12 1 0,-18-3 0,-15-6 0,-13-2 0,-5-4 0,-10-2 0,-2-5 0,0 2 0,4-4 0,4 2 0,9-6-9,32 4-21,-24 0-10,24 0-2,20-13-2,5 0-2,8-4 3</inkml:trace>
  <inkml:trace contextRef="#ctx0" brushRef="#br0" timeOffset="-11049.0623">3967 1822 112,'0'0'41,"-18"15"-6,18-15-12,-10 23-6,14-5 0,-4-18-7,-2 34-10,-2-10 0,1 2 0,-7 4 0,-1 4 0,-8 2 0,1-3 0,-5-5 0,0-3 0,7-9 0,16-16 0,0 0-26,-17-1-14,26-18-3,4-5-1,2-4-2,2-2 0</inkml:trace>
  <inkml:trace contextRef="#ctx0" brushRef="#br0" timeOffset="-10345.2071">4206 1532 174,'-8'-24'43,"8"24"-5,34-23-38,7 12 0,19 0 0,15 2 0,4-1 0,9 1 0,0 3 0,-7-9-3,0 12-27,-19-3-9,-17 4-2,-21 2-2,-24 0-1,0 0 0</inkml:trace>
  <inkml:trace contextRef="#ctx0" brushRef="#br0" timeOffset="-10553.952">4470 1347 168,'11'-17'42,"-11"17"-4,0 0-31,10 21-7,3 3 0,-2 14 0,-1 8 0,-1 12 0,-2 8 0,3 1 0,-3 2 0,3-5 0,-5-6 0,1-8 0,-2-10 0,1-7 0,-1-10 0,-4-23-12,6 18-21,-6-18-7,-2-18-2,-4-5 0,-5-8-2,-6-9 3</inkml:trace>
  <inkml:trace contextRef="#ctx0" brushRef="#br0" timeOffset="-11576.8327">4628 1220 54,'0'0'23,"11"30"-5,-11-30-8,15 24-6,-15-24-2,0 0-11,23 17-8,-23-17-6,0 0 0,0 0-1,0 0 10</inkml:trace>
  <inkml:trace contextRef="#ctx0" brushRef="#br0" timeOffset="-9947.8578">4853 1699 134,'34'9'40,"-4"-7"2,7 2-17,-7-10-15,8-5-6,-3-6-4,3-4 0,-12-1 0,2-4 0,-3 0 0,-3-2 0,-9 5 0,-5 4 0,-8 19 0,-19-20 0,2 22 0,-11 5 0,-6 8 0,-1 8 0,-1 5 0,4 7 0,4 3 0,7 5 0,6-2 0,8 4 0,7-6 0,11 0 0,8-3 0,5-8 0,4-6 0,8-11 0,9 4-17,-6-16-10,8-3-7,-7-11-4,1-4-2,-4-11-1,1 2 0</inkml:trace>
  <inkml:trace contextRef="#ctx0" brushRef="#br0" timeOffset="-9519.7463">5523 1579 121,'0'0'39,"0"0"-2,0 0-8,-27-4-10,27 4-10,-28 36-8,9-10-1,-7 8 0,4 5 0,-3 0 0,6 4 0,1 0 0,1-3 0,13-5 0,6-7 0,9-7 0,8-8 0,5-8 0,3-10 0,4-8 0,3-8 0,-4-7 0,-2-6 0,-1-5 0,-10 2 0,-4 1 0,-2 6 0,-7 8 0,-4 22 0,0-21 0,0 21 0,-2 19 0,0 3 0,4 5 0,0 4 0,3 1 0,5 2 0,1 0 0,0-3 0,2-5 0,-13-26 0,38 36-22,-38-36-11,37 6-8,-18-16 0,6-7 0,1-12-2</inkml:trace>
  <inkml:trace contextRef="#ctx0" brushRef="#br1" timeOffset="-98791.2724">-8173 1558 133,'-23'0'40,"4"-1"-5,19 1-11,-16 7-14,16-7-7,16 13 1,16-5-1,15-7-2,15 3 1,11-2-2,10 0 0,1-4 0,3-2 0,-9 2-12,-16-7-14,-11 7-3,-25-5-2,-26 7-2,0 0-1,0 0 5,-50-19 7,10 17 28,-3 8 14,-4-4 7,10 11 3,-3-2 2,14 15 0,3 0-3,16 17-8,-1-1-12,12 4-6,-2 9 0,6 1-2,-3-2-1,-1-2 1,-2-3-1,-4-8 1,-6 0-11,-7-15-9,6-1-7,-10-16-4,2 0-4,-3-12 0,3-1 1,-6-11 2,23 15 17,-32-22 22,12 5 17,20 17 5,-32-17 3,32 17 0,-21-13 1,21 13-3,0 0-7,32 0-12,2-2-11,11 2 0,11-4-1,8 2 0,7-1 0,2-7 0,-3 1 0,-6 0 0,-10-1 0,-11-5 0,-7 4 0,-14-8 0,-7 2 0,-7-1 0,-4-1 0,-4 0 0,0 2 0,0 17 0,0 0 0,0 0 0,0 0 0,9 30 0,-2-2 0,-1 10 0,0 1 0,1 0 0,3 1 0,-5-5 0,1-7 0,1-9 0,-7-19 0,0 0 0,21 4 0,-10-23 0,2-11 0,6-5 0,7-7 0,4-2 0,6-1 0,0 0 0,3 7 0,1 10 0,-1 10 0,-3 12 0,-6 8 0,-6 13 0,-3 9 0,-3 8 0,-5 3 0,-1 3 0,-3-1 0,-1-3 0,-3-4 0,1-6 0,-6-24 0,13 25 0,-13-25-24,0 0-12,17-14-6,-15-4 0,3-3 0,-1-7-1</inkml:trace>
  <inkml:trace contextRef="#ctx0" brushRef="#br1" timeOffset="-98403.47">-6689 1869 150,'24'22'41,"-15"5"-1,-3 1-18,1 7-21,3 1 0,-1 3-1,1-3 0,-3-3 0,2-7 0,-3-5 0,-6-21 0,9 17 0,-9-17 0,0 0 0,12-36 0,-7 10 0,1-6 0,3-1 0,4-5 0,4 5 0,6 1 0,5 7 0,4 10 0,4 10 0,-1 9 0,-1 9 0,-4 9 0,-6 8 0,-1 6 0,-4 1 0,-10-1 0,-1-5 0,-5-1 0,-1-7 0,-2-23 0,10 22-2,-10-22-21,0 0-10,16-17-5,-8-1-3,3-9 0,4-4 0</inkml:trace>
  <inkml:trace contextRef="#ctx0" brushRef="#br1" timeOffset="-98088.5643">-6044 1895 128,'0'0'41,"15"21"-1,-15-21-9,7 46-17,-1-14-14,1 2 1,5-2-1,1 0 0,8-3 0,3-6 0,4-8 0,4-8 0,0-7 0,0-5 0,-2-10 0,-2-8 0,-8-3 0,-8-8 0,-7-1 0,-10-2 0,-10 1 0,-8 2 0,-5 10 0,-6 2 0,1 5 0,3 7 0,9 8 0,21 2 0,0 0-18,0 0-15,26 14-7,8-11-1,9 1-1,6-2-1</inkml:trace>
  <inkml:trace contextRef="#ctx0" brushRef="#br1" timeOffset="-97146.2882">-5268 1828 132,'-16'4'41,"-9"-1"1,1 12-14,-14 0-20,5 4-7,-1 5-1,2 4 1,4 4-1,7 2 1,14-1-1,8 1 0,16-4 0,10-6 0,12-5 0,6-4 0,9-9 0,3-8-1,1-6-1,-4-10-3,-3-3-1,-4-3 4,-12-6 2,-3 2 0,-9 1 0,-4 5 2,-8 0 0,-11 22 4,20-27-1,-20 27-3,31-9-2,-13 5 0,9 1 0,1-1 0,4 0 0,-1-2 0,-1-1 0,-3 0 0,-7-7 0,-20 14 0,10-22 0,-10 22 0,-27-17 0,1 13 0,-6 8 0,-3 5 0,-1 6 0,2 10 0,6 5 0,11 5 0,8 3 0,9 3 0,11 0 0,10-4 0,9-5 0,4-6 0,5-7 0,2-10 0,-1-5 0,-3-11 0,-1-10 0,-6-6 0,-4-5-1,-5-7 0,-6-1 2,-4 1-1,-2 3 0,-1 6 1,-4 7-1,-4 19 0,0 0 0,24 6 0,-11 16 0,2 8 0,-2 4 0,0 3 0,2-1 0,-3-3 0,-1 1 0,-4-8 0,-3-5 0,-4-21 0,4 22 0,-4-22 0,0 0 0,0-30 0,4 6 0,3-6 0,6-7 0,4-5 0,4-2 0,7 2 0,2 7 0,6 5 0,1 9 0,-1 8 0,-2 17 0,-4 13 0,-4 9 0,-4 10 0,-5 5 0,-4 4 0,-3-4 0,-3 0 0,-1-9 0,1-8 0,5-5-12,-12-19-17,0 0-10,18-23-2,-10-1 0,-3-12-1,3-5-1</inkml:trace>
  <inkml:trace contextRef="#ctx0" brushRef="#br1" timeOffset="-96753.0842">-3911 1921 148,'0'0'41,"24"-22"-1,12 22-14,16-2-26,12 0 0,15 2 0,2 0 0,1 0 0,-5 0 0,0 6-12,-26-14-20,-14 8-8,-18-5-1,-19 5-2,0 0-1,-23-15 2</inkml:trace>
  <inkml:trace contextRef="#ctx0" brushRef="#br1" timeOffset="-96932.0689">-3808 1676 175,'28'36'41,"-15"3"-7,-7 6-29,5 4-5,2 5 0,0 2 0,0 0 0,-5-4 0,-1-7 0,-1-7 0,-2-5-6,-6-14-16,2-19-11,0 0-4,0 0-3,-21-13 0,6-9-1,-7-8 6</inkml:trace>
  <inkml:trace contextRef="#ctx0" brushRef="#br1" timeOffset="-94859.4774">-7520 2797 157,'11'32'41,"-7"-14"-4,7 8-26,-4-3-10,5-1 0,1-1-1,2-4 1,-15-17-1,30 20 0,-13-16 0,1-10 0,1-5 0,2-4-1,-4-7 2,0-4-1,-2-4 0,0-2 1,-6 0-1,-7 6 2,-4 3-1,-9 5 0,-6 7 0,-6 7-1,-3 4 0,-4 9 0,0 2 0,6 4 0,-1 4 0,25-19 0,-20 32 0,20-32-5,11 24-23,-11-24-12,30 13-1,-30-13-2,30-2-1,-30 2-1</inkml:trace>
  <inkml:trace contextRef="#ctx0" brushRef="#br1" timeOffset="-93419.5398">-8068 2670 117,'-23'-10'42,"23"10"-8,-22-2-8,22 2-7,0 0-9,-23 28-8,18-7-1,5 7-1,0 6 0,5 3 0,3 6 0,3 2-1,-2-4 1,6-3 0,-1-7 0,-5-6 0,-2-7 0,-7-18 0,0 0 0,0 0 0,0 0 0,10-22 0,-8-6 0,1-6 1,3-7-1,2-4 0,7-2 1,1 4-1,9 2 1,-1 6-1,4 8 0,2 13 0,6 14 1,-6 11-1,-2 11 0,0 10 1,-5 5-1,-3 8 0,-5 4 0,-1-4 0,-11-4 0,1-9 0,4-6 0,-8-26-8,18 19-21,-18-19-11,17-28-1,-11 3-2,1-8-1,-3-3-1</inkml:trace>
  <inkml:trace contextRef="#ctx0" brushRef="#br1" timeOffset="-92523.3913">-6626 2836 123,'0'45'42,"4"9"-1,-4 4-13,9 9-21,3 3-5,6 1 0,3-6-1,2-9-1,-6-9 0,-2-9 1,-2-10 0,-10-10-1,-3-18 1,0 0-1,-13-24 1,0-2-1,4-12 0,-6-8-1,2-9 2,1-4-2,5-5 2,-1-2 0,10 5 0,6 3-1,7 5 1,9 8 0,10 10 0,5 9-1,10 13 0,2 13 0,-3 9 0,-6 12 0,-7 10 0,-10 9 0,-16 6-1,-14 3 1,-16-2 0,-9-4 0,-10-6-1,-3-5 2,-4-11-1,2-8 0,6-11 0,5-10 0,14 1-12,3-14-12,15 0-11,9-5-6,10-2-1,6 2 0,7-2-2</inkml:trace>
  <inkml:trace contextRef="#ctx0" brushRef="#br1" timeOffset="-92147.2391">-5933 2785 152,'16'36'42,"-6"3"-1,5 6-30,-6 2-9,2-2-1,-3-4 0,-4-4 0,-1-5-1,-3-9 0,0-23 1,-9 20-2,9-20 1,-17-18-1,8-5 1,-1-7 1,3-5-1,5-5 0,2 1 0,6-2 1,7 4-1,9 3 1,8 8-1,8 7 0,5 4 1,6 6-1,0 5 0,1 4-7,-1 11-12,-15-5-9,-2 7-8,-12-4-5,-20-9-1,17 15 0,-17-15 4</inkml:trace>
  <inkml:trace contextRef="#ctx0" brushRef="#br1" timeOffset="-91957.2994">-5421 2836 131,'13'24'42,"-4"4"-3,6 12-12,-7-3-20,3 2-5,0 1-1,0-9 0,-7-1-1,-2-13-10,-2-17-17,0 0-9,0 0-4,-6-26-1,-1-8-1,-6-9-1</inkml:trace>
  <inkml:trace contextRef="#ctx0" brushRef="#br1" timeOffset="-91795.8262">-5363 2580 171,'0'0'40,"24"9"-5,-7 2-29,2 1-5,0-3-19,9 4-12,-6-6-10,6 3-1,-1-6 0,5-1 0,-4-3 0</inkml:trace>
  <inkml:trace contextRef="#ctx0" brushRef="#br1" timeOffset="-91291.2209">-5018 2756 138,'0'33'41,"0"1"0,6 5-14,3-3-25,8-3-1,9-1-1,6-6 0,4-5 1,3-4-1,0-12-1,1-6 1,-6-11 0,-6-8 0,-10-6 0,-8-8 1,-14-2-1,-7-3 0,-12 4 1,-3 3 0,-4 4 0,-2 5 0,4 6-1,6 6 0,22 11 0,-19-7 0,19 7 0,17 7 0,5-1 0,6 3 0,6 4 0,-2 4 0,2 4 0,-1 5 0,-4 6 0,1-1 0,-4 7 0,-4-1 0,-1-3 0,-2-4 0,-2-6 0,-17-24 0,26 17 0,-26-17 0,19-21-1,-10-3 1,-1-8 0,5-5 1,2-1-2,5-3 2,1 2-1,5 2 0,2 7 0,1 7 0,1 10-9,-10 0-12,5 7-12,-25 6-8,22 10 0,-22-10-2,0 17 0</inkml:trace>
  <inkml:trace contextRef="#ctx0" brushRef="#br1" timeOffset="-90289.8835">-3669 2494 139,'-2'-25'42,"2"25"-2,2 21-15,7 9-22,-1 11-1,3 11-1,-4 8 0,5 2 0,-3 3-1,2-3 0,-1-9 0,-5-7 0,3-8-1,-1-20-10,12 1-14,-19-19-8,32-17-8,-10-9 0,10-6-1,4-11 0</inkml:trace>
  <inkml:trace contextRef="#ctx0" brushRef="#br1" timeOffset="-89654.9274">-3153 2649 136,'-45'32'41,"1"-4"-1,-16-2-13,4 0-24,-6 0-2,8-1 0,5-7-1,10 3 1,12-8-1,27-13 0,2 17 0,26-10 1,21-3-1,11 0 1,11 0-1,6-6 1,2 0-1,-4 0 1,-5-2 0,-12-1-1,-15-3 0,-6-3 0,-16-2 0,-4 0 0,-17 13 0,0-32 0,-8 15 0,8 17 0,-20-24 0,20 24 0,-17-10 0,17 10 0,-6 21 0,8 3 0,2 3 0,3 6 0,3 5 0,-1 3 0,1-2 0,-3-3 0,-1-5 0,-3-6 0,-1-7 0,-2-18 0,0 0 0,0 0 0,0 0 0,-2-37 0,4 5 0,2-5 0,4-3 0,1 1 0,4 2 0,6 3 0,1 10 0,7 9 0,-1 9 0,2 10 0,2 9 0,-2 6 0,0 7 0,-1 4 0,-7 4 0,-3-3 0,-4-1 0,-3-2 0,-5-5 0,-5-23-7,12 22-16,-12-22-8,0 0-5,5-28-4,3 4-1,-3-10 1,7 1 4</inkml:trace>
  <inkml:trace contextRef="#ctx0" brushRef="#br1" timeOffset="-89322.7181">-2480 2752 144,'0'0'39,"0"0"-5,-6 28-7,10-2-19,2 8-6,3 3-2,8 2 0,2-7 0,3 4-1,5-4 1,4-8 0,1-7-1,-4-10 1,1-11 1,-5-10-1,-3-5 0,-8-13 1,-6-5-1,-12-5 0,-8 1 1,-8 2-1,-7 3 0,-4 8 0,-2 4 0,0 9 0,2 6 0,4 7 0,11 6 0,17-4 0,-15 16 0,27 1-14,-12-17-14,26 23-10,-7-12-2,7 0-1,-2-5-1,4-2 0</inkml:trace>
  <inkml:trace contextRef="#ctx0" brushRef="#br1" timeOffset="-88810.7599">-2129 2735 149,'17'22'41,"-2"10"0,-4 0-21,6 7-19,5 4 0,3 0-1,-3-5 0,-1-3 0,-2-10 0,-2-7 0,-17-18 0,26 10 0,-26-10 0,11-32 0,-9 4 1,0-4-1,0-4 0,-2-1 1,2 2-1,1 6 0,3 9 0,-6 20 0,22-15 0,-5 21 0,2 10 0,5 7 0,5 9 0,1-1 0,3 1 0,-3 0 0,-3-4 0,-3-4 0,-3-7 0,-21-17 0,24 15 0,-24-15 0,0-18 0,-6-3 0,1-5 0,-5-6 0,1-5 0,2-1 0,1 1 0,6 1 0,2 6 0,2 4 0,3 4 0,6 5 0,6 9-12,-19 8-16,30-13-7,-30 13-5,30-11-1,-30 11 1,22-15-1</inkml:trace>
  <inkml:trace contextRef="#ctx0" brushRef="#br1" timeOffset="-88600.7293">-1529 2542 138,'0'0'40,"0"0"-1,8 28-10,-8-5-20,9 12-9,2 10 0,0 10 0,4 1 0,1 0 0,0 4 0,-1-6 0,2-4 0,-2-10 0,0-1-9,-5-20-15,5 1-10,-15-20-6,18 0 0,-18 0-1,21-32 1</inkml:trace>
  <inkml:trace contextRef="#ctx0" brushRef="#br1" timeOffset="-88311.1894">-1199 2916 145,'21'-5'40,"0"-6"-4,5 9-10,-4-8-20,8 3-5,-3-4 0,-1 1-1,-9 3 0,-17 7-1,0 0 0,-8-19 0,-12 19 0,-9 2 0,-4 7 0,-3 3 1,2 1 0,6 9 0,7 4 1,10 4 0,9 2 0,8 2 0,7-1-1,10-1 1,7-4-1,-2-11-14,19 0-15,-6-11-9,8-5-2,-4-10-1,4-4 1,-8-8-2</inkml:trace>
  <inkml:trace contextRef="#ctx0" brushRef="#br1" timeOffset="-87842.7383">-589 2857 158,'-26'-6'40,"3"13"-6,-11-3-16,2 7-15,-3 8-3,-1 0 1,4 3-1,8 1 1,7 3-1,10 0 0,7-2-1,7-3 1,10-6 0,7-6 0,6-9 0,2-5 0,2-10 0,-4-10 0,0-3 1,-4-7-1,-7-6 0,-6-4 0,-11-2 0,-2 2 0,-7 0 0,-1 4 0,-5 7 0,4 6 0,-3 12 0,12 16 0,0 0 0,-9 20 0,13 8 0,3 13 0,-1 6 0,-1 7 0,3 2 0,-1 2 0,-1-1 0,0-7 0,-3-5 0,-1-11 0,4-4 0,-6-30-12,11 24-18,-11-24-8,26-11-2,-7-4-1,9-4-1,4-5 1</inkml:trace>
  <inkml:trace contextRef="#ctx0" brushRef="#br1" timeOffset="-87346.9481">-218 2875 166,'-28'-7'40,"9"11"-7,-9 1-18,2 14-14,2 3-1,-1 6 0,7 6 0,4 2 0,11 1-1,4-1 1,11-5-1,3-6 1,5-7-1,3-8 0,1-8 1,3-10 0,-5-9-1,-3-7 2,-4-6-1,-2-6 1,-7 1 0,-1-1 0,-1 5-1,-6 4 1,2 9-1,0 18 0,0 0 0,0 33 0,0 7 0,0 12 0,0 12 0,-6 5 0,-1 9 0,-1 1 0,-7-4-1,-3-2 0,-5-10 0,-7-8 1,-4-12-1,-3-8 2,-4-12-1,-3-14 0,1-11 1,2-11 0,5-9-1,8-8 0,8-4 1,5-13-21,18 6-11,5-6-8,14 4-1,5-2-2,6 6 2,7 0-2</inkml:trace>
  <inkml:trace contextRef="#ctx0" brushRef="#br1" timeOffset="-87011.1526">-143 3107 133,'21'-9'41,"9"3"-1,-4-11-11,14 4-21,3-2-6,-2-1-1,2-5 0,-7-1-1,-8-1 0,-11-1 0,-13 3 0,-10 4 0,-13 4 0,-9 6 0,-6 5 0,-1 9 0,-3 12 0,6 4 0,6 10 0,11 8 0,13 6 0,8 2 0,9 1 0,9-5 0,12-6 0,5-7-1,4-2-10,-4-19-18,4-1-10,-5-10-2,-5-6-1,-8-7 0,-5-2-2</inkml:trace>
  <inkml:trace contextRef="#ctx0" brushRef="#br0" timeOffset="-5771.5695">1925 2941 141,'1'-19'43,"13"0"1,19 6-17,11-2-27,14 0 0,13 0 0,11 0 0,3 0 0,5 2 0,-2 2 0,-2 2 0,-11 1 0,-11 3 0,-11 1 0,-14-2 0,-11 3 0,-11-1 0,-17 4 0,0 0 0,0 0 0,-19-6 0,3 10 0,-9 7 0,1 8 0,-6 5 0,0 8 0,2 7 0,5 6 0,4-2 0,6 6 0,9-6 0,6-6 0,10-5 0,6-13 0,9-8 0,1-13 0,5-11 0,3-11 0,-2-8 0,-2-9 0,-2-2 0,-4-2 0,-7 0 0,-6 8 0,-4 7 0,-7 5 0,-2 25 0,-4-17 0,4 17 0,-9 21 0,7 3 0,2 8 0,0 4 0,6 3 0,3 2 0,1-2 0,3 1 0,2-5 0,2-7 0,-1-7 0,3-8 0,2-9 0,0-10 0,3-7 0,0-15 0,1-8 0,1-8 0,-2-5 0,1-4 0,-3 3 0,-5 7 0,-2 9 0,-4 12 0,-11 22 0,0 0 0,0 0 0,12 32 0,-14 1 0,0 7 0,2 1 0,4 4 0,-1-2 0,3-6 0,1-3 0,-1-6 0,0-8 0,-6-20 0,0 0 0,19 4 0,-16-24 0,1-7 0,2-8 0,1-8 0,6-4 0,4 0 0,6 2 0,1 8 0,4 9 0,6 9 0,-2 14 0,-2 16 0,-6 9 0,-1 7 0,-6 10 0,0 2 0,-4 4 0,-2-3 0,-2-7 0,1-5 0,-1-9 0,-9-19 0,0 0 0,24 2 0,-18-26 0,2-6 0,-1-8 0,4-1 0,2-8 0,1 2 0,2 4 0,1 9 0,2 12 0,2 9 0,-2 11 0,1 9 0,1 11 0,-2 7 0,-1 4 0,-3 3 0,-2-2 0,-3 0 0,-5-4 0,1-4 0,-6-7 0,0-17 0,0 0 0,0 0-16,0 0-15,0-34-7,8 6-3,-3-5-1,12-5 1,-4 1 4,10 5 29,-1 8 10,-7 1 26,4 14 7,-2 11 5,4 9 0,-5 8 0,5 14-5,-10 1-10,2 9-18,1 0-5,-5 0-2,-5-2 0,-2-7 0,-4-6 0,-6-11 0,8-17-12,0 0-16,-19-13-7,10-21-4,0-7-2,1-12-1,8-8 0</inkml:trace>
  <inkml:trace contextRef="#ctx0" brushRef="#br0" timeOffset="-7085.1385">2600 2449 83,'0'0'43,"0"0"-4,21-21-8,-21 21-10,-2-24-3,2 24-5,-15-28-10,15 28-3,-36-19 0,10 17 0,-4 10 0,-6 7 0,-3 11 1,1 11 0,-1 12 0,7 5 0,6 6-1,3 2 0,10 3 0,5 1 0,5-1 0,5-1 0,1-1 0,1-5 0,0 0 0,-2-5 0,-2-6 0,0-10 0,-8-13-21,6-3-10,2-21-8,0 0-3,-32-17 0,17-7-1,-9-8 7</inkml:trace>
  <inkml:trace contextRef="#ctx0" brushRef="#br0" timeOffset="-5610.0392">4271 2503 144,'0'0'39,"19"-17"-4,-19 17-15,0 0-16,23 25 1,-23-25-3,11 20-17,-11-20-13,17 21-8,-17-21-4,18 2 0,-18-2-1,23-27-2</inkml:trace>
  <inkml:trace contextRef="#ctx0" brushRef="#br0" timeOffset="-5366.3825">4491 2352 165,'20'18'41,"5"16"-2,-3 9-31,10 9-6,0 10-2,6 4 0,-8 1 0,-6 4 0,-5-6 0,-2-3 0,-2-10 0,-8-10 0,1-12 0,-3-10 0,-5-20-15,17 6-16,-17-6-9,21-41-1,-10 7-2,0-5 1,1-4 0</inkml:trace>
  <inkml:trace contextRef="#ctx0" brushRef="#br0" timeOffset="-4959.8749">4905 2705 177,'17'24'43,"-2"3"-8,15 4-35,8 7 0,7 3 0,7 0 0,3-4 0,-3-1 0,-1-6 0,-2-9 0,-6-10 0,-6-13 0,-3-11 0,-8-17 0,-5-6 0,-2-10 0,-6-7 0,0-1 0,-5 0 0,-1 1 0,-3 10 0,-4 10 0,-2 12 0,2 21 0,0 0 0,-19 34 0,10 9 0,-8 22 0,2 14 0,4 12 0,-3 5 0,3 5 0,4-2 0,1-4 0,2-9 0,8-16 0,-2-14 0,0-15 0,3-13 0,-5-28 0,0 0-19,0 0-21,12-34-2,-14-7-2,-4-6-3,-3-9 1</inkml:trace>
  <inkml:trace contextRef="#ctx0" brushRef="#br1" timeOffset="-82986.5159">-7858 3762 112,'0'0'35,"-21"6"-4,21-6-5,-24 3-6,24-3-10,-28 4-7,7 0-1,-3 0 0,-3 1-2,-4 10 1,-5 8 0,2 5-1,0 7 1,8 6 0,9 2 0,8 4-1,14-2 2,14-8-1,15-5 0,9-11 0,8-8 1,3-11-1,1-6 0,-5-9-1,-7-8 0,-14-9 0,-11-1 0,-14-5 0,-13 0 0,-14 1 0,-7-2 0,-11 5 0,-2 2 0,3 9 0,1 3 0,5 8 0,10 8 0,7 6 0,17-4 0,6 30-20,5-11-19,11 1-2,5 1-2,6-1-1,-3-3-1</inkml:trace>
  <inkml:trace contextRef="#ctx0" brushRef="#br1" timeOffset="-82423.4586">-7612 3996 134,'0'0'39,"-8"-26"-4,8 26-7,24-10-16,5 8-10,12 0 0,6 4-1,7 0 0,-1-7-19,9 6-17,-2 1-6,-8 0-2,-16 0 0,-6 2-2</inkml:trace>
  <inkml:trace contextRef="#ctx0" brushRef="#br1" timeOffset="-82578.357">-7361 3685 109,'0'0'39,"-32"-22"-5,4 14-7,5 10-8,-3 6-13,0 7-4,2 9 0,3 8-1,4 11 0,10 7 1,5 6-1,4 4 0,7 0 0,2 0 0,4-8-1,0-9 1,-2-5 0,-7-14-23,7-3-8,-13-21-8,0 0-1,0 0-2,-6-21 1,-5-3 3</inkml:trace>
  <inkml:trace contextRef="#ctx0" brushRef="#br1" timeOffset="-81771.8452">-6781 3870 98,'11'25'42,"-2"3"-2,4 13-10,-7-7-10,9 12-10,-2 1-7,2 0-2,-2-8 0,0-3 1,1-10-1,-1-9 1,-13-17-1,24 9 0,-24-9 0,21-32 0,-14 6 0,3-8-1,-5-5 0,1 2 0,3-8 0,1 4 0,1 7 0,0 4 0,4 13 0,6 10 0,-2 12 0,3 10 0,-1 13 0,-1 6 0,7 5-1,-3 4 0,2-3 1,-1-3 0,-3-7 0,1-4 0,-3-9 1,1-6-1,-21-11 0,24-9 1,-16-8-1,-4-7 0,-1-6 0,-1-4 0,0-1 0,-4-3 0,2-1 0,0 0-7,10 11-24,-7 3-9,5 1-3,1 2-1,4 3 0,2 0-1</inkml:trace>
  <inkml:trace contextRef="#ctx0" brushRef="#br1" timeOffset="-81387.6765">-6024 3624 142,'4'33'42,"-2"10"-4,9 13-19,1 8-16,-1 5-1,2 4-1,2-2 0,-2-7 0,-2-6 0,-1-13-1,-1-12 1,-5-10-1,-4-23 0,0 0 1,0 0 0,4-19 0,-2-9 0,3-8-1,8-5 0,6-2 0,4 0 0,5 10 0,4 3 0,1 15 0,-1 7 0,-4 16 0,-1 10 0,-9 10 0,-3 2 0,-5 10-1,-5-3 0,-1-1 0,-9-8-25,8-2-11,-3-7-6,0-19 0,6 20-1,-6-20 0</inkml:trace>
  <inkml:trace contextRef="#ctx0" brushRef="#br1" timeOffset="-80754.3939">-5281 3956 112,'0'0'41,"-28"12"-1,-6-3-11,8 15-15,-6 8-13,4 4 1,0 5 1,5 2-1,7-2 0,10-4 0,12-3 0,7-8 0,7-11-1,7-11 0,6-6 0,1-11-1,-2-8 0,-4-7 0,-5-7 0,-6-1 0,-10-1 0,-3 1 0,-10 6 0,-5 6 0,11 24 0,-23-15 0,23 15 0,-11 28 0,15 0-1,5 8 0,8 1 2,8 3-1,5-7 1,3-1-1,3-10 0,0-7 0,-3-11 0,-1-6 0,-5-13 0,-5-9 0,-5-6 0,-2-9 0,-6-10 0,-1-5 0,-3-6 0,-3-4 0,0 5 0,0 2 0,0 9 0,0 9 0,-2 10 0,0 29 0,0 0 0,0 0 0,9 44 0,-7 4 0,2 10 0,2 9 0,-1 5 0,5 0 0,-3-2 0,2-7 0,5-12 0,-3-6 0,6-10-16,-10-16-16,-7-19-9,0 0-1,0 0-2,0-24 0,-13-3 9</inkml:trace>
  <inkml:trace contextRef="#ctx0" brushRef="#br1" timeOffset="-80591.7899">-5005 4020 148,'4'-22'44,"7"5"-7,12 9-14,7 3-21,9 3-1,4 2-1,2 5 0,4 9-14,-4-7-18,2 0-7,-4 1-4,-5-1-1,-7-3 0,1-4 6</inkml:trace>
  <inkml:trace contextRef="#ctx0" brushRef="#br1" timeOffset="-80294.7277">-4382 3891 117,'-17'-4'42,"-4"6"-4,-14-4-9,8 13-15,-4 1-13,1 5 0,3 1 1,12 8 0,6-1-1,13 1 2,11 2-2,11 6 1,4 1-1,6 1 0,1-3-1,-7 1-1,-2-4-1,-9 0 1,-10-8-1,-9-22 1,-9 23 0,-10-18 1,-5-5 0,-2-1 1,-3 2-18,5-6-16,3 1-10,5 2 1,16 2-3,0 0 0</inkml:trace>
  <inkml:trace contextRef="#ctx0" brushRef="#br1" timeOffset="-79446.9267">-3784 3824 130,'21'28'42,"-10"5"-8,-3 9-16,9 12-10,-2 4-3,1 5-2,-2-1-3,-3-6 1,-6-5-1,-1-12 0,-4-9 0,-5-9 1,5-21 0,-19 1 0,11-17 1,1-13-1,1-12 1,10-4-1,3-7 1,10-4 0,10 2-1,3 3-1,2 8 0,5 9 0,2 12 0,-5 11 0,-4 16-12,-9-1-14,-2 17-8,-8-1-7,-4 5-2,-3-1-1,-2-3 1</inkml:trace>
  <inkml:trace contextRef="#ctx0" brushRef="#br1" timeOffset="-79236.4187">-3305 4018 122,'0'0'42,"20"39"-3,-12-10-13,9 10-17,-4 4-8,2 2 1,-2-2-2,-2-8 1,-1-3-1,-3-9 2,-7-23-11,0 0-16,0 0-8,8-21-7,-10-15-1,0-8-2,-2-14 1</inkml:trace>
  <inkml:trace contextRef="#ctx0" brushRef="#br1" timeOffset="-79088.123">-3144 3768 124,'0'0'41,"26"-15"-4,-26 15-8,25 13-19,-25-13-10,28 41-10,-17-21-16,6 8-9,0 1-5,-2-1-1,4-2-1,-1-2 0</inkml:trace>
  <inkml:trace contextRef="#ctx0" brushRef="#br1" timeOffset="-78607.359">-2639 3949 99,'0'-28'41,"-23"20"-4,-5 16-8,-15 1-8,3 19-10,-5 10-9,4 9-1,5 1 0,10 6 0,11-1 0,13-5 0,8-10 0,9-5 1,7-12-1,3-10 0,1-11 0,2-7-1,-1-10 1,-5-9-1,-1-6 0,-6-5 0,-2-5 1,-4 1 0,-3 8 0,-2 6-1,-1 11-1,-3 16 1,0 0-1,13 41-1,-9 2-1,2 13 1,-4 7-1,-6 5 2,-5 3-1,-8-2 2,-6-5-2,-5-6 2,-6-6 0,-3-9 1,-1-13 0,1-9 0,-1-14 1,6-9 0,6-9 0,4-11-1,8-5-13,3-14-19,11-2-9,4-5-2,9-3-2,2-3-1,8-4 12</inkml:trace>
  <inkml:trace contextRef="#ctx0" brushRef="#br1" timeOffset="-78214.0546">-2579 3764 111,'26'15'42,"-19"15"0,-5 11-13,9 15-15,-3 8-12,0 3 0,1 4-1,0-4 0,1-9-1,-3-7 1,1-16-1,-3-7 1,-5-28 0,10 17 0,-10-17 1,7-26-1,1-2 1,3-9-1,6-8 0,3-6-1,7 3 0,5-1 0,3 10 0,-1 11 0,2 16 0,-6 14 0,-4 19-1,-4 9 0,-3 7-1,-8 10 1,-1-4 0,-1-2 1,-3-9 0,-1-12-17,-5-20-15,23 19-8,-23-19-2,21-26-1,-12-4 0</inkml:trace>
  <inkml:trace contextRef="#ctx0" brushRef="#br1" timeOffset="-78000.2083">-1975 3730 132,'17'15'42,"-2"21"-4,-8 10-14,10 14-21,2 13-2,-2 6 0,-1 1-1,-1-1 1,-3-10-2,-5-9 1,-3-13 0,2-21-10,-5-4-15,-1-22-8,-20-7-6,7-14-2,-2-11 0,-2-11-1</inkml:trace>
  <inkml:trace contextRef="#ctx0" brushRef="#br1" timeOffset="-77839.8458">-1970 4009 122,'-2'-19'43,"2"19"-5,0 0-7,30-4-20,-1 12-10,10 3 1,6 0-1,2 1 0,4-9-18,7 3-16,-8-8-7,-5-2-3,-5-9 0,-8-4-1</inkml:trace>
  <inkml:trace contextRef="#ctx0" brushRef="#br1" timeOffset="-77547.2307">-1261 3474 104,'-2'26'40,"-9"10"2,-9 8-12,-1 26-11,-3 10-14,-1 14-4,1 7-1,-1 5 2,5-3-2,5-4 0,5-7 0,5-15 0,1-12 0,4-14 1,0-12-1,2-15-1,9-1-21,-11-23-13,0 0-6,0 0-2,19-32 0,-10 4-2</inkml:trace>
  <inkml:trace contextRef="#ctx0" brushRef="#br1" timeOffset="-76957.8321">-1030 3910 152,'0'0'42,"6"43"-11,-14-6-17,6 14-13,6 7-1,2 5 1,1-1 0,6-2 0,4-12 0,0-6 1,0-14 0,2-8 0,-2-12 0,-17-8-1,28-19 1,-19-9-2,-3-8 0,1-7 0,1-5 0,-3-5 0,3 1 0,1 5 0,1 12 0,-3 14 0,-7 21 0,21-5 0,-8 23-1,0 14 1,2 9-2,0 2 2,2 4-1,4-6 3,-3-3-2,3-9 1,0-6 0,-4-12-1,-1-11 0,-16 0 0,27-24 0,-18-4 0,0-8 0,-1-7 0,-1-7 0,1-3 0,-1-1 0,1 5 0,-1 5 0,1 6 0,1 18-9,-5 1-18,-4 19-8,0 0-5,19 5-3,-19-5-1,11 27 0</inkml:trace>
  <inkml:trace contextRef="#ctx0" brushRef="#br1" timeOffset="-76110.8805">-447 4089 153,'2'34'38,"6"11"-6,-1-4-13,3 8-17,1-4 0,2-4-1,-2-8 0,-1-3 0,1-9 0,-11-21 0,0 0-1,17 2 1,-15-19-1,0-7 0,1-8 1,1-8-1,2-4 0,7-5 0,0 0 0,8 4 0,3 6 1,4 5-1,4 8 0,-2 11 0,-2 8 0,-3 3 0,-3 8 0,-3 1 0,-19-5-1,24 19 0,-24-19 0,4 28 0,-4-5 1,-7 3-1,-5 6 1,5 3 0,1 4 1,4 4-1,6 1 1,5-5 0,8-4 0,8-5 0,3-5-1,2-10 1,2-6-1,-2-9 0,-4-9 0,-7-6 0,-8-8 0,-5-7-1,-10-7 1,-4-4 0,-7-2 0,0-2 0,-2 2 0,1 7 0,4 4 1,9 8-1,3 24 0,13-21 0,5 21 0,7 12 0,7 8-1,0 6 1,1 12 0,-4 3 0,-5 8-1,-7-1 1,-4 3 0,-7-6 1,-3-4-1,-1-9 1,-4-10-1,4-5 0,-2-17 0,0 0 0,17-13 0,-9-8 0,1-7 0,2-4 0,4-9 0,2-4 0,-2 0 0,4 4 0,0 4 0,3 11 0,-22 26 0,32-19 0,-32 19-1,21 34 0,-14-1 1,-1 8 0,-1 4 0,1 0 1,3-2-1,3-5 0,1-8 0,-13-30-18,32 30-15,-32-30-6,37-6-3,-16-9 0,5-4-1</inkml:trace>
  <inkml:trace contextRef="#ctx0" brushRef="#br1" timeOffset="-75691.0184">857 4177 129,'4'-19'37,"-4"19"-4,-28-5-7,0 20-16,-2 9-9,-2 10 0,6 7 1,1 4 0,5 4 0,8-6 0,12 0 0,10-12 0,10-6 0,7-12 0,3-10-1,7-10 0,2-8-1,3-11 0,-3-12 0,-5-5 0,0-3 0,-8-3 0,-5 4 0,-6 6 0,-8 7-1,-7 32 0,0 0 0,0 0 0,0 54 0,-2 6 0,-5 11 0,-1 12-1,-5 6 1,0-1 1,-10-2 0,-5-7-1,-6-10 1,-9-9-1,-4-10 1,-3-10 0,-1-14 2,-1-9-1,7-10-1,13-9-33,4-7-9,9-10-1,13-1-2,10-8-1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40.961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80 13 68,'-9'28'39,"-8"8"-2,6 12-14,-8-7-10,13 8-2,-1-8-1,9 2-4,3-13-1,12 0-3,6-13 0,5-10 1,6-9-1,1-7 0,-1-11-2,-2-12 1,-10-6-1,-5-5 1,-11-2-3,-10-1 2,-15 4-2,-9 5 1,-4 7 0,-5 8 0,-1 10 0,-1 7 0,11 12-16,2-1-11,26-6-9,-14 22-3,14-22 0,30 25-2</inkml:trace>
  <inkml:trace contextRef="#ctx0" brushRef="#br0" timeOffset="-384.0825">-556-217 45,'25'0'26,"7"7"-8,1 8-8,7 10-1,3 3 1,4 11 3,-10 2 1,-1 8-1,-12-4 0,-7 9-1,-15-2-1,-4 3-3,-13-5 0,-5 1-4,-9-10-2,-2-4-2,-5-7 1,-2-8-2,1-7 1,-1-7 1,-1-6-1,5-4 0,6-4 0,4-1-2,24 7-15,-25-13-7,25 13-7,0 0-6,17-17-2,0 11-1,4 1 14</inkml:trace>
  <inkml:trace contextRef="#ctx0" brushRef="#br0" timeOffset="-739.61">-484-240 15,'1'-18'31,"-1"18"-4,14 18-4,-13 10-2,7 21 1,-8 7-3,4 12-2,-6 5-4,2 5-4,-8-3-3,6-2-3,-3-10-1,1-5-1,2-9-5,0-12-14,4-8-9,-2-29-7,6 18-4,-6-18-1,9-30-1</inkml:trace>
  <inkml:trace contextRef="#ctx0" brushRef="#br0" timeOffset="908.8119">-835 1002 66,'-4'42'36,"4"10"-7,-2 2-7,6 14-5,-6-3-2,8 10-2,-8-4-2,6-6-7,-4-8-2,1-7-1,-2-11 1,4-9-1,-3-13-1,0-17 1,0 0-13,-2-37-6,4-1-3,-9-10-4,3-7-1,-13-6 1,6 1 1,-10-6 4,4 5 16,-1 6 6,-1 9 5,4 6 3,7 10 5,8 12 9,0 18 0,23 0-2,-3 18-6,18 22 0,5 1 0,12 15-2,-1 0-2,8 11-10,-2 3 0,-2-7-2,-5-3 1,-7-8 0,-8-7 0,-8-11 0,-9-12 0,-21-22 0,24-3-1,-20-24 1,-2-12 0,0-11-1,-4-14 1,0-9-1,2-7 0,-4 1 0,2 4 0,2 8 0,0 9 0,2 6 0,-2 12-1,0 9-10,0 31-7,6-23-7,-6 23-7,0 0-6,17 28-4,-12-11 0,5 4 16</inkml:trace>
  <inkml:trace contextRef="#ctx0" brushRef="#br0" timeOffset="1260.3545">-44 1115 92,'-1'26'40,"-5"11"-6,-9 1-14,6 12-7,-8-3-1,9 7-3,-1-5-6,9-4-2,9-4 1,8-9 0,9-10-1,6-13 1,8-7-1,3-11 1,-2-12-1,-5-8-1,-6-7-2,-12-7-2,-10 2-1,-19 0 1,-14 3 2,-9 3 0,-11 7 1,-3 7 0,-1 6-1,2 4-10,15 7-9,8 4-10,24 0-7,0 0-2,0 0-1,43 6 13</inkml:trace>
  <inkml:trace contextRef="#ctx0" brushRef="#br0" timeOffset="1543.2363">187 987 130,'-5'-26'41,"5"26"-6,24-20-19,10 12-9,9 3-4,13-1-1,6-1 0,11 1-1,4 2-1,0 0 1,-4 3-1,-15-5-16,-1 8-8,-26-4-6,-8 4-6,-23-2-4,-17 4 0,-17-3-1</inkml:trace>
  <inkml:trace contextRef="#ctx0" brushRef="#br0" timeOffset="1771.4548">470 991 104,'-7'36'36,"11"14"-6,-4 1-11,7 12-4,-3-3-2,5 6-4,-3-1-7,-2 3-1,-4-12 0,2-4 0,-4-9 0,0-6-1,2-9-5,0-28-13,0 0-9,13-18-7,-2-18-5,2-11-1,6-7-2,0-13 16</inkml:trace>
  <inkml:trace contextRef="#ctx0" brushRef="#br0" timeOffset="2586.8764">729 1304 89,'0'0'41,"23"-10"-1,20 10-11,8-9-15,22 3-4,6-3-3,12-2-3,-1-2-2,-1-2-1,-11 2-1,-6-1 1,-14 3-1,-13 6 0,-11 3-1,-17 7 1,-17-5 1,13 28-1,-13-5 0,0 3 0,3 8 1,3-2 0,0 3-1,5-1 1,2 1-1,0-5 1,0 0-1,-3-2 0,-3-5 1,-3-3-1,7-1-17,-11-19-12,0 0-9,0 0-2,-7-30-2,7 0 0,5-5 8</inkml:trace>
  <inkml:trace contextRef="#ctx0" brushRef="#br0" timeOffset="1997.0629">804 993 83,'13'38'41,"-7"5"-6,7 15-12,-7 0-9,9 11-1,-10-6-1,3 7-3,-4-11-8,-1-4 0,-3-9-1,2-14-6,2-4-14,-4-28-10,0 0-6,8-24-4,-5-12-1,1-12 0</inkml:trace>
  <inkml:trace contextRef="#ctx0" brushRef="#br0" timeOffset="2235.7063">1140 894 85,'19'54'43,"-6"8"-4,4 13-12,-10-4-12,8 7-3,-7-5-2,-2-2-8,-3-3-1,1-10-1,-4-10 0,-6-12-13,8-4-11,-2-32-8,-15 17-6,15-17-2,-34-32-1,6 0 0</inkml:trace>
  <inkml:trace contextRef="#ctx0" brushRef="#br0" timeOffset="3143.9245">1862 1188 114,'12'28'41,"-3"3"-4,6 11-17,-4-1-8,6 2-2,-4-2-8,-5-2-1,1-3 0,-1-8 0,-5-8 0,-3-20-1,0 0 1,0 0-1,-22-11 0,9-17-1,0-9 1,-2-4 0,3-8 0,1-2-1,4 3 1,7 3 1,5 6 0,5 7 0,5 11 0,5 8 0,5 11 0,5 15 0,1 8-1,7 7 0,1 4 0,3 5 0,1 3 0,4 1 0,-2-6 1,-2-3 0,-4-6-1,-7-5 1,-2-8-1,-5-8 1,-9-10-1,-16 5 1,14-34-1,-14 2 0,-2-5 0,2-10-1,0-3 2,-2-3-2,0 3 2,-2 3-2,4 6 1,-2 7-1,2 6 1,-5 11-3,5 17-15,0 0-10,0 0-7,0 0-6,0 0 0,0 0-1,28 8 2</inkml:trace>
  <inkml:trace contextRef="#ctx0" brushRef="#br0" timeOffset="3620.5649">2902 903 127,'-29'17'40,"-6"4"-6,5 12-13,-4 7-10,11 6-6,8 7-3,6 1 1,15 2-2,9 2 1,11-7 0,8-3-1,5-10 0,4-6 1,2-12-1,-5-7 1,-8-7-2,-4-12 0,-11-3 0,-10-8 0,-11-2 0,-11-3 0,-3-1-1,-5-1 0,-1 4 0,-1 3 1,7 2 0,18 15 0,-12-23 1,12 23 0,38-13 0,-3 6-1,12-1 0,6 1 0,-1-1 0,1-1 0,-2 1 0,-8-1 0,-11 2 0,-10 3 0,-22 4 0,0 0-13,0 0-17,0 0-10,0 0-2,-11 17-2,11-17-2,-17 15 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7:59.223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541 189 70,'0'0'35,"22"-6"-2,-22 6-9,15-19-6,-15 19-3,11-28-5,-9 11-4,-7-3-3,-3-3-1,-5 1 1,-8 1-1,-7 5 1,-7 4-1,-10 7 0,-8 12 0,-7 10 0,0 13 0,-2 11 0,6 8-1,3 7 1,14 2-1,9 0 0,11-4 0,15-5 1,10-10 0,9-11-1,11-7 1,12-12-1,1-9 0,6-9 1,0-8-1,0-8-1,-3-4 1,-5-7-1,-9-5-1,-7 2 2,-8-1-1,-7 5-1,-5 3 1,-2 8-1,-3 5 1,4 19-1,0 0 0,0 0 0,-13 34 0,16-4 1,1 7 0,4 4 0,3 2 0,4-2 1,2-1 0,2-7 0,5-7-1,4-5-4,-3-17-17,12-4-8,-5-15-7,4-2-2,-5-11-3,-1 2 0,-3-6 0</inkml:trace>
  <inkml:trace contextRef="#ctx0" brushRef="#br0" timeOffset="427.9249">766 110 83,'9'26'39,"-7"-1"-2,2 14-11,-4 0-7,7 8-1,-3-6-6,5 0-8,-3-5-2,2-4 0,-3-10 0,-5-22 0,11 17-1,-11-17 1,15-24-1,-9-1 0,3-8-1,1-7 1,5-5-1,5-3-1,5 1 1,3 4 0,4 6 0,4 10 0,-1 12-1,-1 14 0,-2 15 1,-6 11-1,-3 10 0,-7 8 1,-2 4-1,-3 4 1,-2-6 0,1-6 2,-1-9-2,0-10-5,8 1-16,-17-21-8,23 4-8,-23-4-3,32-21 0,-15 0-2,9 1 9</inkml:trace>
  <inkml:trace contextRef="#ctx0" brushRef="#br0" timeOffset="924.826">1760 69 114,'0'0'40,"-43"15"-4,11 11-13,-13 2-9,6 6-7,-1 1-4,4 3-1,10-1 0,6-3 1,12-2-2,12-8 1,-4-24 0,37 19-2,-10-21 0,5-11 0,1-10-2,5-7 1,-4-5 0,-3-10-1,-4-2 2,-3 4 0,-7 4 0,-4 7 0,-5 13 0,-8 19 1,0 0-2,-8 45 1,2 2 0,3 13 0,1 13-1,2 7 1,5 4 1,1 2-1,2-5 1,-5-3-1,-6-6 0,-9-7 1,-6-13-1,-9-7 1,-8-17 0,-8-13 0,-4-13 0,2-11 0,1-12 0,5-5-2,7-4-3,0-13-18,19 8-10,-4-7-8,17 9 0,2-3-2,15 4-1</inkml:trace>
  <inkml:trace contextRef="#ctx0" brushRef="#br0" timeOffset="1648.704">1976 348 79,'37'-10'30,"4"1"-7,3-10-15,1 1-2,3-7-1,-3 3 1,-7-8-2,-4 4 3,-14-4 0,-5 7-1,-16-1 1,-5 7 0,-17 4 0,-3 4 0,-13 5 0,-1 10-3,-5 1-1,4 10-1,4 9 0,1 8 0,6 5-1,7 8 1,12 0 0,9 5 1,12-3 0,8-1 0,9-10-1,8-7 0,7-10 0,3-12-1,1-11-2,3-13-3,0-5-8,-8-19-4,1-1-1,-9-14 0,1 2 1,-11-6 5,-5 3 11,-5 11 2,-7 2 7,-2 20 4,-8 5 1,4 17 1,-7 21-2,5 9-3,2 13-10,2 3 0,3 9 1,5 1 2,3 2-1,2-6-1,-2-9 0,0-4 0,-2-10 1,-11-29-1,10 18 1,-10-18-1,-2-26 0,-2-6 1,2-9-1,6-9 0,3-8 0,10 0-1,10-4 0,8 4 0,10 6 0,10 7 0,5 11 0,-4 4-22,6 17-12,-13 4-6,-8 10-3,-13 7 0,-11 1-2</inkml:trace>
  <inkml:trace contextRef="#ctx0" brushRef="#br0" timeOffset="4211.5624">197 1100 123,'-30'0'41,"2"7"-8,-11 1-10,11 12-6,-8-3-6,4 5-9,4 6-2,6 2 2,-1 0-2,8 6-1,4-2 1,5-3 0,6-3 0,9-3 0,6-7-1,10-6 0,1-5 1,6-3-1,4-4 2,-3 2-1,1 1 0,-2 5 0,-6 3 0,-9 6 0,-4 4 0,-13 1 0,-9 4-1,-10-1 1,-9-1 0,-4-4 0,-3-1 1,-5-6 0,5-3 1,3-7-1,9 1-14,4-10-10,19 6-8,-13-20-5,13 20-3,11-30-1,-11 30-2,32-36 14</inkml:trace>
  <inkml:trace contextRef="#ctx0" brushRef="#br0" timeOffset="4837.5176">274 1507 96,'27'-11'39,"6"0"-1,-3-12-10,10 5-16,-1-7-3,4 1 0,-11-4-4,-4 2-2,-7 2-3,-10 3 0,-11 4 0,0 17 1,-34-15-1,4 15 0,-3 8 1,-7 5-1,3 9 2,1 8-2,4 2 2,8 4 0,9 1 0,13 0 0,11-5 1,10 2-2,7-12-1,10-5 0,5-8 0,4-7 0,0-7 0,-3-7 0,-5-6 0,-1-12 0,-6-8 0,-4-6 0,-5-11 0,-5-1 0,-2-4 0,-3-1 0,-4-1 0,-3 11 0,-2 8 0,-4 12 0,0 12 0,2 19 0,0 0 0,-5 32 0,3 5 0,2 12 0,2 7 0,0 7 0,5 3 0,1 1 0,-1-7 0,2-4 0,1-5 0,1-12 0,-2-9 0,1-8 0,-10-22 0,0 0 0,26 19-16,-26-19-11,17-26-8,-11 2-3,7 1-1,-4-11-2,4 3 0</inkml:trace>
  <inkml:trace contextRef="#ctx0" brushRef="#br0" timeOffset="5695.6798">893 1414 113,'-9'-24'38,"9"24"1,13-36-7,11 30-13,10-1-11,7 3-4,14 4-3,5 2 0,7 6-17,-10-8-10,5 9-10,-15-4-2,-4 7-2,-13-7-2,-8 7 0</inkml:trace>
  <inkml:trace contextRef="#ctx0" brushRef="#br0" timeOffset="5521.1174">1360 1105 47,'19'-13'36,"2"8"-2,-21 5-3,35-21-5,-35 21-3,25-21-4,-25 21-2,7-22-4,-7 22-9,-15-24-3,-5 14 0,-5-1-2,-8 5 1,-7 5-1,1 2 1,-4 9-1,-1 8 1,3 11 0,6 8 0,6 8 1,13 7 0,10 6 0,8 6 0,7-2 0,8-3 0,2-3-1,3-3 0,-1-4 0,-6-10 0,-4-6 0,-7-1-7,-4-32-13,-6 34-8,6-34-7,-26 6-3,2-20 0,3 1-2,-11-11 1</inkml:trace>
  <inkml:trace contextRef="#ctx0" brushRef="#br0" timeOffset="5912.9451">1636 1403 160,'0'0'41,"25"-8"-7,-5 10-19,5 0-14,-5-4-18,16 10-11,-2-8-9,3 3-3,-3-6 0,2 3-3,-10-6 0</inkml:trace>
  <inkml:trace contextRef="#ctx0" brushRef="#br0" timeOffset="6369.7396">2212 944 120,'4'27'40,"3"21"-4,-9 3-15,10 14-6,-2 4-2,5 4-9,-4-2-2,6-5-2,-3-12 1,1-11-1,0-13 1,-3-11-1,-8-19 1,0 0-1,19-15 1,-16-11-1,3-6 0,2-4 0,1-3 0,4 0 0,2-1 0,6 7 0,5 8 0,2 9 0,2 10 0,2 12 0,-2 10 0,-4 7 0,-3 11 0,-3 3-1,-5 2 1,-7 2-1,-2-3 0,-3-8-1,3 0-17,-6-30-9,13 24-6,-13-24-5,30-7-1,-9-14-1,14-3 0</inkml:trace>
  <inkml:trace contextRef="#ctx0" brushRef="#br0" timeOffset="6941.7318">3049 1244 145,'-30'28'41,"-12"2"-5,11 13-15,-7-4-17,10 2-3,9-4 1,10-3-1,11-10 0,13-5-1,9-11 0,6-12 0,6-7 0,-1-8 0,3-5 0,-4-6 0,-8-2 0,-6 0 0,-8 4 1,-7 6 0,-5 22-1,-11-19 0,11 19 0,-19 17 0,14 5 1,8 4-1,9 4 0,8-2 0,12-1 0,4-7 0,9-9 0,2-7 0,0-9 0,-2-9-1,-6-6 1,-5-6 1,-10-6-1,-5-4 0,-8-7 0,-7-5 0,-6-7 0,-3 1 0,-1-2 0,-2 2 0,3 5 0,5 8 0,0 15 0,0 26 0,0 0 0,22 15 0,-10 26 0,-1 15 0,-2 8 0,1 9 0,-1 1 0,0 1-1,-1-6 1,-3-9 0,5-9-13,-8-21-12,7-6-10,-9-24-4,0 0-2,-2-17 1,-3-7-1</inkml:trace>
  <inkml:trace contextRef="#ctx0" brushRef="#br0" timeOffset="7157.0525">3264 1143 149,'-33'-6'40,"10"14"-4,3-10-14,20 2-19,0 0-2,35 13 0,6-13 0,14 0-1,7-2 1,3-4-1,12 4-18,-15-9-11,2 6-9,-19-3-1,-13 8-2,-32 0-1,17 6-1</inkml:trace>
  <inkml:trace contextRef="#ctx0" brushRef="#br0" timeOffset="9755.6105">3810 1232 128,'0'0'41,"0"0"0,0 0-14,21 23-18,-6 7-7,4 5 0,-2 5 0,3 3-2,1 0 1,-4-2-1,-2-6 0,-6 1 0,-3-14 0,-4-3 0,-2-19 1,-8 19-1,8-19 0,0 0 0,-17-32 0,17 0 1,6-5-1,5-6 0,8-6 0,2-1 0,5 1 0,4 4 0,2 8 0,-4 9 0,-4 9 0,-3 10 0,-1 14-11,-20-5-11,29 19-10,-29-19-7,24 35-2,-13-18-1,2 2 0,-13-19 17</inkml:trace>
  <inkml:trace contextRef="#ctx0" brushRef="#br0" timeOffset="10098.025">4324 1322 114,'25'2'40,"-8"2"0,-1-8-9,13 6-16,1-4-8,3 0-4,5-3-1,-1-3-1,-5-3 0,-4 0-1,-7-4 1,-8-2-1,-13 0 0,-4 0 0,-12 4 0,-9 2 0,-7 7 0,-1 4 0,-3 8 0,0 5 0,4 7 0,0 8 0,10 2 0,7 8 0,7 1 0,7 0 0,8-1 0,8-1 0,13-3-13,-2-12-12,14 1-11,-3-14-4,10-5-2,-2-10-1,8-3 0</inkml:trace>
  <inkml:trace contextRef="#ctx0" brushRef="#br0" timeOffset="10553.6633">5000 1223 123,'-42'19'41,"-3"11"-2,-3-4-9,14 13-15,2 0-12,8-1-2,14-4 0,10-6-1,10-6 0,12-7 0,10-8 0,2-12-1,3-10 1,1-8 1,-5-6 0,-4-11-1,-11-7 1,-3-7-1,-9-7 0,-6-3 0,-7 2 0,-3-1 0,1 3 0,-1 9 0,7 8 0,-1 11 0,4 32 0,0 0 0,0 0 0,21 43 0,-10 14 0,-6 10 0,3 10 0,-4 7 0,5 2 0,2-4 0,-1-11 0,5-11 0,0-13 0,2-15-7,13-4-19,-10-19-9,6-3-6,-7-10-1,6-2-2,-9-3 0</inkml:trace>
  <inkml:trace contextRef="#ctx0" brushRef="#br0" timeOffset="12696.6193">229 2289 61,'-2'-17'31,"2"17"1,-15-35-7,15 35-3,-37-39-2,16 26-2,-11-8-2,2 13-2,-5 1-5,-3 9-5,4 7-2,1 12-1,3 9-1,1 7 0,7 4 0,5 4 0,6 0 0,5-2 0,4-5 0,8-7 0,1-6 0,-7-25 0,25 24 0,-8-26 0,1-7 0,1-8 0,2-9 0,1-10 0,3-3 0,1-6 0,0 0 0,1 8 0,-5 9 0,-3 11 0,-2 17 0,-4 17 0,-6 14 0,1 16 0,-6 9 0,-2 6 0,3 3 0,-3 5 0,-1 1 0,-3 0 0,-4-4 0,-5 2 0,-6-3 0,-3-10 0,-12-4 0,0-7 0,-5-15 0,0-5 0,1-14 0,1-8 0,5-12 0,7-2 0,5-6 0,7-4 0,13 3-8,-2-14-20,15 11-9,2-9-4,9 10-2,1-4 0,8 7 0</inkml:trace>
  <inkml:trace contextRef="#ctx0" brushRef="#br0" timeOffset="13085.7958">452 2302 144,'-5'19'42,"3"17"-2,-9-3-15,11 10-22,3 0-2,3-2-1,5-7 0,6-6 0,6-11 0,1-9 0,6-12 0,-2-7 0,2-12 0,-2-9 0,-1-7 0,-5-6 0,-3 0 0,-6 0 0,-4 2 0,-7 6 0,-5 5 0,-3 8 0,6 24 0,-13-23 0,13 23-10,0 0-17,-4 23-11,4-23-1,19 28-3,-19-28 1,32 28-2</inkml:trace>
  <inkml:trace contextRef="#ctx0" brushRef="#br0" timeOffset="13335.7678">968 2256 128,'21'33'40,"-6"-5"0,-13-1-17,9 12-14,-7-6-1,5 3-3,-5-2-3,0-4-2,0-8 0,-4-5 0,0-17-14,0 0-9,0 0-8,-8-19-4,10-5-5,-8-14 0,8-3 1,-2-9 7</inkml:trace>
  <inkml:trace contextRef="#ctx0" brushRef="#br0" timeOffset="13477.9204">1126 2029 140,'0'0'39,"17"-9"-6,-17 9-11,20 17-19,-20-17-19,25 18-15,-25-18-7,26 21-1,-26-21-2,28 11-1</inkml:trace>
  <inkml:trace contextRef="#ctx0" brushRef="#br0" timeOffset="13744.3708">1497 1954 120,'0'47'40,"2"19"0,-7-6-12,6 12-13,-1-4-9,4-3-4,2-9-1,3-5 0,2-12 0,1-11-2,3-7-2,-15-21-13,30 2-9,-17-19-8,4-2-6,-4-16 0,6 1-1,-6-15-1</inkml:trace>
  <inkml:trace contextRef="#ctx0" brushRef="#br0" timeOffset="14206.504">1773 2127 157,'0'0'40,"0"0"-7,0 0-15,28-2-16,10 4 0,14-1-2,8-2 0,12-1 0,3 0 0,-4-2 0,-4-3-13,-5 8-13,-22-2-11,-10 4-4,-30-3-1,0 0-1,2 23-2</inkml:trace>
  <inkml:trace contextRef="#ctx0" brushRef="#br0" timeOffset="14004.5907">1925 1842 117,'8'28'41,"1"19"-2,-11 2-13,8 16-12,-6 4-5,7 6-4,-1 0-3,-1-2-1,3-8 0,-1-5-1,-1-9 0,-2-12 0,3-9-2,-5-13-12,-2-17-10,0 0-8,0 0-6,11-21-2,-7-3-1,-9-13 0,-3-3 19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5:41.581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6072 1528 138,'0'0'40,"-32"10"0,8 10-7,-6 3-29,0 7-4,0 3 0,0 5 0,7 1 0,6 2 0,10-5 0,13-1 0,10-7 0,11-3 0,6-10 0,11-6 0,3-7 0,-1-11 0,5-10 0,0-9 0,-4-11 0,-6-10 0,-2-9 0,-9-8 0,-9-6 0,-4-3 0,-12 4 0,-5 5 0,-3 10 0,-5 17 0,-3 14 0,11 25 0,-19 12 0,17 19 0,-1 16 0,8 15 0,-1 5 0,3 10 0,5-2 0,-1-2 0,0-2 0,-1-8 0,-3-6 0,-1-9 0,-1-12 0,-1-10 0,-2-9 0,-2-17 0,0 0 0,0-21 0,4-5 0,1-8 0,3-7 0,11-6 0,-1 2 0,5 2 0,1 4 0,1 6 0,-5 12 0,1 10 0,-4 13 0,-17-2 0,22 35 0,-10-5 0,-1 7 0,-2 3 0,1-3 0,3-3 0,0-2 0,0-8 0,2 0 0,-15-24-13,32 13-17,-32-13-5,30-16-4,-15-3 0,2 0 1,-6-7 6,0 2 23,1 7 30,-14-4 7,2 21 6,0-24 5,0 24 0,3-19-1,-3 19-6,19-15-28,-2 6-4,4-2 0,3-1 0,2-3 0,-1 0 0,-5 2 0,-3-3 0,-17 16 0,6-25 0,-6 25 0,-28-7 0,0 12 0,-6 3 0,-2 9 0,1 5 0,5 2 0,3 6 0,5 0 0,12 2 0,8-2 0,14 2 0,3-4 0,7-4 0,6-5 0,4-6 0,6-7 0,-1-6 0,1-8 0,-4-9 0,-4-5 0,-6-6 0,-9-6 0,-6 0 0,-7 3 0,-2 1 0,-5 5 0,-3 7 0,8 18 0,0 0 0,0 0 0,-9 18 0,16 9 0,-1 3 0,1 5 0,3 4 0,5 1 0,-8-3 0,-3-1 0,2-8 0,-4-6 0,-2-22 0,5 19 0,-5-19 0,-2-21 0,6-3 0,2-10 0,-1-5 0,5-6 0,5 0 0,-4 2 0,4 0 0,-2 8 0,2 7 0,-2 5 0,-13 23 0,25-22 0,-25 22 0,24 3 0,-24-3-21,24 21-2,-24-21-1,36 21-2,-19-16-1,13 6-1,-6-7 6,8-2 11,4 0 9,-6-8 9,0 4 13,-13-9 4,1 6 2,-18 5 0,0 0 1,-20-27-4,-3 27-2,-12-5-11,3 8-10,-4 1 0,4 2 0,4 1 0,8 6 0,20-13 0,-6 27 0,19-11 0,8 5 0,5 1 0,6 5 0,0 3 0,0-2 0,-12 2 0,-3-4 0,-13 2 0,-10-6 0,-9-3 0,-9-4 0,-8-4 0,-6-7 0,-1-4 0,-6-6-6,13 3-27,-2-5-7,12 1-1,-3-7-1,25 14-2,-22-18 0</inkml:trace>
  <inkml:trace contextRef="#ctx0" brushRef="#br1" timeOffset="38758.2929">8462 1502 37,'0'0'19,"-21"-9"0,5 3-1,-3 4-2,-8 2 0,5 4 0,-10 4 1,4 7-2,-13 0 1,5 13 1,-7 0 2,9 9-3,-3-5-2,7 9-14,0-9 0,9 3 0,13-5 0,16 0 0,13-7 0,14-5 0,16-3 0,11-5 0,15-3 0,7-7 0,1-2 0,-5-7 0,1 5 0,-21-11-24,-8 4-11,-16-8-2,-13 3-2,-18-9 0,-3 1-2,-11-6 6</inkml:trace>
  <inkml:trace contextRef="#ctx0" brushRef="#br1" timeOffset="39226.1812">8764 1394 66,'0'0'21,"0"0"0,21-11 0,-12 27-3,-15 9 2,10 16 1,-8 4 0,6 11-1,-5-4 0,6 10-14,-6-10-6,6 3 0,1-10 0,4-8 0,-3-9 0,3-7 0,-8-21 0,0 0 0,24 13 0,-24-13 0,23-30 0,-7 7 0,1-5 0,10-2 0,1-2 0,0 4 0,6 4 0,3 9 0,3 8 0,-3 7 0,2 9 0,-7 8 0,-5 5 0,-3 4 0,0 3 0,-10-3 0,1 0 0,1-5 0,-4-3 0,-12-18 0,26 26 0,-26-26 0,21 17 0,-21-17-24,0 0-10,0 0-4,0 0-1,-27 0-1,27 0 0,-15-18 7</inkml:trace>
  <inkml:trace contextRef="#ctx0" brushRef="#br1" timeOffset="39662.8032">9612 1686 85,'22'3'28,"-5"5"3,-2 11-2,-17 1-7,4 8-2,-5-4 0,6 8-2,-3-9-16,10 3-2,-7-9 0,9 0 0,5-8 0,5 0 0,1-5 0,1-2 0,-5-6 0,-19 4 0,30-19 0,-30 19 0,11-33 0,-9 14 0,-4-1 0,0-1 0,0 2 0,-3 2 0,5 17 0,0-16 0,0 16 0,0 0 0,9 22 0,-3-3 0,5 3 0,4 6 0,2 2 0,5-2 0,5 0 0,-1-2 0,4-5 0,-4-6 0,8 2 0,-12-13-12,10-4-22,-15-14-4,6 0-1,-8-13-1,0 1 0,-6-6 2</inkml:trace>
  <inkml:trace contextRef="#ctx0" brushRef="#br1" timeOffset="39990.8682">10231 1755 81,'0'0'29,"26"7"3,-26-7 1,32 21-9,-32-21-4,34 37-1,-17-20-2,7 6-17,-7-5 0,0 1 0,-6-2 0,-11-17 0,21 26 0,-21-26 0,0 0 0,0 0 0,17 0 0,-17 0 0,11-30 0,-2 6 0,6-2 0,4-2 0,4-2 0,5 3 0,4 3 0,-2 4 0,2 6 0,-4 3 0,2 13 0,-10 0-12,3 7-21,-23-9-4,22 23-2,-22-23-1,6 28-2,-6-28 5</inkml:trace>
  <inkml:trace contextRef="#ctx0" brushRef="#br1" timeOffset="40715.3998">11218 1792 73,'0'0'22,"20"-13"-1,-20 13-4,-22-4-2,-4 4 1,-1 6 5,-12-4-1,3 9 0,-9-5-1,8 9-8,1-4-11,14 4 0,-1 0 0,12 4 0,9-3 0,11 1 0,14-2 0,11-4 0,11-1 0,11-7 0,11-3 0,3-5 0,3-6 0,-4-8 0,-1 0 0,-14-9 0,-9 0-6,-17-7-3,-5-1-1,-14-5 1,-1 2 4,-10 1 5,-6 5 4,7 6 2,-5 7 2,6 20 1,0 0 0,0 0-6,4 41-3,1-2 0,-1 6 0,4 4 0,-3 1 0,1 1 0,-2-3 0,1-8 0,-1-9 0,4-4 0,-5-7 0,-3-20 0,0 0 0,0 0 0,0 0 0,10-32 0,-5 4 0,1-3 0,3-3 0,6 2 0,6 4 0,5 7 0,2 10 0,4 9 0,6 6 0,1 7 0,1 8 0,1 2 0,-6 1 0,1 2 0,-2-1 0,-6-3 0,-6-1 0,-5-2 0,-17-17 0,23 19 0,-23-19-13,0 0-26,0 0-2,-28-2-3,0-15-2,-2-7-2</inkml:trace>
  <inkml:trace contextRef="#ctx0" brushRef="#br1" timeOffset="46552.2008">8490 2557 56,'-17'0'20,"0"0"-6,-1 2-7,-7-2-5,-1 4 4,0-2 0,1 3 2,-3-1-1,-2 4 0,-2-1 1,2 6-2,2 2 0,0 2-2,2 2-1,7 1-1,6 1 0,5-1-1,12 3 0,7-1 0,10-1 0,11 1 0,4 1 0,-1-3-1,3-3 1,-6 2 2,-8-2 1,-5-4 3,-19-13 4,-2 24 0,-24-20 1,-3 1 0,-12-6 0,2 1-2,-8-6-8,4 2-2,-2-5 0,7 0 0,12 3 0,3 0 0,23 6 0,-20 2-5,20-2-17,9 21-11,16-8-5,3-4-3,9 2-2,4-5 0,8-6 14</inkml:trace>
  <inkml:trace contextRef="#ctx0" brushRef="#br1" timeOffset="47415.6127">8837 2750 51,'-30'7'21,"-5"-1"0,-3 3-7,1 1-6,-7 1 1,3 2 2,5-2 2,8 4 4,-2-2 0,12 4 0,4 0-1,14 7-4,4 1-3,19 5-1,-1-4-3,10 0-3,7-2-3,3-7 0,3-8 1,2-7 0,0-13 1,1-8-1,1-9 1,-2-7 0,-4-8 1,-5-2-1,-5-2-1,-6-2 0,-5 5 0,-11 1 0,-3 3 0,-10 7 0,-4 3 0,3 7 0,-3 6 0,6 17 0,0 0 0,0 0 0,-17 12 0,21 12 0,2 8 0,-5 7 0,3 6 0,4 5 0,-3 5 0,3-1 0,-3 2 0,3-5 0,-1-5 0,1-8 0,-1-6 0,-7-8 0,0-24 0,0 0 0,23 0 0,-14-24 0,6-14 0,0-5 0,6-7 0,-2-3 0,3 1 0,1 3 0,-10 12 0,4 7 0,-8 11 0,-9 19 0,21-7 0,-21 7 0,24 28 0,-13-4 0,4 4 0,2 2 0,6 4 0,1-1 0,1-3 0,1 0 0,-2-2 0,-5-5 0,5 3-3,-24-26-22,19 26-8,-19-26-5,0 0-1,0 0 0,-9-30-2,5 6 5</inkml:trace>
  <inkml:trace contextRef="#ctx0" brushRef="#br1" timeOffset="47792.4151">9755 2774 102,'30'8'31,"-30"-8"6,18 28-11,-21-8-10,6 12-2,-8 2-1,7 5 0,-6-1-10,4 3-3,5-4 0,9-5 0,2-6 0,7-9 0,5-10 0,0-10 0,6-10 0,-8-14 0,-11-4 0,-7-7 0,-8-1 0,-13 0 0,-10-1 0,-9 7 0,-3 5 0,-5 5 0,1 6 0,3 8 0,4 3 0,6 6 0,3 2 0,23-2 0,-22 21-4,22-21-20,4 32-8,7-16-5,13 3-2,5-8-1,12 1-1,2-7 6</inkml:trace>
  <inkml:trace contextRef="#ctx0" brushRef="#br1" timeOffset="48143.941">10201 2827 119,'-23'7'36,"23"-7"-1,-22 15-6,22-15-14,-9 34-9,12-10 1,1-1-1,13 5-4,-4-2-2,6 0 0,5 0 0,2-3 0,6-5 0,0-6 0,-2-9 0,-5-12 0,-5-4-9,-8-13-1,-7 1 0,-12-8 0,-6 3 4,-12-2 2,-9 6 6,-3 5 4,-4 2 3,3 10 0,1 2-2,10 5-5,27 2-12,-24 7-11,24-7-11,32 8-5,2-6 0,9-8-2,9-5 1</inkml:trace>
  <inkml:trace contextRef="#ctx0" brushRef="#br1" timeOffset="48452.5015">10719 2466 111,'0'0'40,"20"18"-1,-3 12-8,-6 6-14,6 12-6,-5 7-5,5 5-6,-8 1 0,2 3 0,-3 1 0,-1-3 0,-1-4 0,3-6 0,-3-7 0,3-7 0,-3-12 0,-2-7 0,-4-19 0,0 0 0,0 0 0,0 0 0,0 0-14,-4-27-22,-6 11-4,-5-7-2,-3 1-2,-3-4-1</inkml:trace>
  <inkml:trace contextRef="#ctx0" brushRef="#br1" timeOffset="50656.5143">7995 3704 34,'-24'-11'19,"3"3"-1,21 8-6,-26-9-2,26 9 0,0 0-1,0 0 0,0 0 0,0 0 0,22-13-1,10 17 0,15-3-2,13 3 1,13-2-2,6 2 1,9-6-1,2 2 0,-2-2-2,-9-2-2,-17 2-4,-13-1-6,-17 5-3,-15-2-7,-17 0-4,-19 7-4,-13-3-1,-9-1-1,-6 1 5,-4 0 6</inkml:trace>
  <inkml:trace contextRef="#ctx0" brushRef="#br1" timeOffset="50895.3589">8325 3696 58,'-17'10'23,"17"-10"-2,0 28-2,2-4-2,4 12-2,-3 3 0,9 8 0,-9 1-1,9 3-1,-5-4-2,-1-1-1,-2-8-2,1-6-2,-7-10-2,0-3-2,1-2-5,1-17-8,-15 26-8,-2-17-3,17-9-9,-28 26-5,28-26-1,-23 21-1,23-21 2,0 0 19</inkml:trace>
  <inkml:trace contextRef="#ctx0" brushRef="#br1" timeOffset="51127.9212">8614 4288 70,'0'0'27,"15"16"0,-15-16-12,17 8-7,-17-8-1,0 0-7,21 0-9,-21 0-10,0 0-6,5-26-2,1 9-3,-1-6-2</inkml:trace>
  <inkml:trace contextRef="#ctx0" brushRef="#br1" timeOffset="51587.5038">8845 3801 87,'0'0'29,"0"0"-2,18 17-4,3 7-5,-8 3-1,13 8-1,-3 2 0,9 8-3,-2-2-4,6 0-9,-1-3 0,-1-7 0,0-6 0,-6-5 0,-2-7 0,-7-6 0,0-7 0,-2-6 0,-17 4 0,24-26 0,-11 0 0,-4-6 0,1-11 0,3-5 0,-2-7 0,4-1 0,0 0 0,2 4 0,-2 5 0,0 6 0,-7 9 0,1 10 0,-9 22 0,0 0-11,0 0-19,0 0-7,-23 30-3,12-8-1,13 10-2,-2 0 1</inkml:trace>
  <inkml:trace contextRef="#ctx0" brushRef="#br1" timeOffset="51813.045">9524 4231 137,'0'0'40,"0"0"-5,0 0-17,22 21-3,-22-21-5,0 0-10,0 0 0,4-17 0,-4 17-25,0 0-14,-7-24-2,7 24-2,-6-30-1,6 30-3</inkml:trace>
  <inkml:trace contextRef="#ctx0" brushRef="#br1" timeOffset="52881.0798">8198 4940 67,'0'0'28,"-17"-7"0,17 27-9,-2 7 1,7 10-1,-5 2 1,12 14-2,-10-8-2,5 3-2,-3-8-8,3-3-6,1-9 0,-1-2 0,-3-9 0,-4-17 0,0 19 0,0-19 0,0 0 0,0 0 0,-15-30 0,9 5 0,1-8 0,-1-6 0,6-10 0,0-3 0,4-3 0,0 3 0,7 3 0,4 10 0,0 7 0,4 12 0,-2 14 0,1 13 0,1 16 0,-2 7 0,4 11 0,-1 6 0,3 3 0,3 1 0,0-4 0,-1-4 0,-1-8 0,0-5 0,-3-8 0,-4-7 0,-17-15 0,21 10 0,-21-10 0,9-23 0,-5-1 0,-4-10 0,2-9 0,-1-7 0,3-8 0,6-4 0,1 0 0,0 4 0,4 8 0,6 9 0,-1 11 0,-3 15 0,6 15 0,-3 17 0,-3 13 0,0 11 0,-6 11 0,4 8 0,-1 2 0,2-1 0,-4-4 0,-1-5 0,-4-9 0,7-6 0,-3-9 0,-2-7 0,-9-21 0,6 22-4,-6-22-28,0 0-7,0 0-1,0 0-1,5-20-1,3 1 0</inkml:trace>
  <inkml:trace contextRef="#ctx0" brushRef="#br1" timeOffset="53285.3344">9117 5230 112,'0'0'39,"18"2"-4,-18-2-18,36 2-2,-6-4-2,6 0-1,-2-5-2,7-1-8,-2-1-2,1-2 0,-9-4 0,-4-2 0,-10-2 0,-8 1 0,-15-1 0,-11 0 0,-11 2 0,-9 2 0,-4 6 0,-1 5 0,-10 6 0,1 7 0,4 5 0,10 4 0,9 8 0,5 4 0,12 0 0,0 4 0,22 0 0,11-3 0,10-1 0,8-3 0,12-9 0,8-3 0,4 2-12,2-11-13,3-1-7,-7-5-4,0-2-2,-8-1 0,1-3-1,-12 0 5</inkml:trace>
  <inkml:trace contextRef="#ctx0" brushRef="#br1" timeOffset="54139.9537">10135 4909 98,'0'0'26,"13"-23"-6,-13 23-18,29 13-14,-11 6-11,5 0-3,7 5-1,6 0 0,5 2-2</inkml:trace>
  <inkml:trace contextRef="#ctx0" brushRef="#br1" timeOffset="54014.8566">10229 5182 109,'0'28'40,"6"5"0,-14-1-19,12 7-4,-4-1-3,6-1-2,-12-11-10,8-3-2,-2-23 0,-6 21 0,6-21-6,0 0-22,-15-19-6,2-13-4,0-7-1,0-14-1,5 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7:07.40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-11 231 118,'0'0'40,"-20"-2"0,20 2-17,45-4-21,13 2 0,28-3 0,27-1 0,31-1 0,30-1-1,37-5 0,27 0-1,26-4 0,23 0 1,21 0-1,11-1 0,3-1 0,1 2-1,-13 2 2,-14 0-2,-24 6 1,-28-1 0,-36 5 0,-30-1 0,-35 4 0,-32-1-23,-25 3-12,-24 3-4,-23-4-3,-14 4 1,-25-3-3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5:41.581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6072 1528 138,'0'0'40,"-32"10"0,8 10-7,-6 3-29,0 7-4,0 3 0,0 5 0,7 1 0,6 2 0,10-5 0,13-1 0,10-7 0,11-3 0,6-10 0,11-6 0,3-7 0,-1-11 0,5-10 0,0-9 0,-4-11 0,-6-10 0,-2-9 0,-9-8 0,-9-6 0,-4-3 0,-12 4 0,-5 5 0,-3 10 0,-5 17 0,-3 14 0,11 25 0,-19 12 0,17 19 0,-1 16 0,8 15 0,-1 5 0,3 10 0,5-2 0,-1-2 0,0-2 0,-1-8 0,-3-6 0,-1-9 0,-1-12 0,-1-10 0,-2-9 0,-2-17 0,0 0 0,0-21 0,4-5 0,1-8 0,3-7 0,11-6 0,-1 2 0,5 2 0,1 4 0,1 6 0,-5 12 0,1 10 0,-4 13 0,-17-2 0,22 35 0,-10-5 0,-1 7 0,-2 3 0,1-3 0,3-3 0,0-2 0,0-8 0,2 0 0,-15-24-13,32 13-17,-32-13-5,30-16-4,-15-3 0,2 0 1,-6-7 6,0 2 23,1 7 30,-14-4 7,2 21 6,0-24 5,0 24 0,3-19-1,-3 19-6,19-15-28,-2 6-4,4-2 0,3-1 0,2-3 0,-1 0 0,-5 2 0,-3-3 0,-17 16 0,6-25 0,-6 25 0,-28-7 0,0 12 0,-6 3 0,-2 9 0,1 5 0,5 2 0,3 6 0,5 0 0,12 2 0,8-2 0,14 2 0,3-4 0,7-4 0,6-5 0,4-6 0,6-7 0,-1-6 0,1-8 0,-4-9 0,-4-5 0,-6-6 0,-9-6 0,-6 0 0,-7 3 0,-2 1 0,-5 5 0,-3 7 0,8 18 0,0 0 0,0 0 0,-9 18 0,16 9 0,-1 3 0,1 5 0,3 4 0,5 1 0,-8-3 0,-3-1 0,2-8 0,-4-6 0,-2-22 0,5 19 0,-5-19 0,-2-21 0,6-3 0,2-10 0,-1-5 0,5-6 0,5 0 0,-4 2 0,4 0 0,-2 8 0,2 7 0,-2 5 0,-13 23 0,25-22 0,-25 22 0,24 3 0,-24-3-21,24 21-2,-24-21-1,36 21-2,-19-16-1,13 6-1,-6-7 6,8-2 11,4 0 9,-6-8 9,0 4 13,-13-9 4,1 6 2,-18 5 0,0 0 1,-20-27-4,-3 27-2,-12-5-11,3 8-10,-4 1 0,4 2 0,4 1 0,8 6 0,20-13 0,-6 27 0,19-11 0,8 5 0,5 1 0,6 5 0,0 3 0,0-2 0,-12 2 0,-3-4 0,-13 2 0,-10-6 0,-9-3 0,-9-4 0,-8-4 0,-6-7 0,-1-4 0,-6-6-6,13 3-27,-2-5-7,12 1-1,-3-7-1,25 14-2,-22-18 0</inkml:trace>
  <inkml:trace contextRef="#ctx0" brushRef="#br1" timeOffset="38758.2929">8462 1502 37,'0'0'19,"-21"-9"0,5 3-1,-3 4-2,-8 2 0,5 4 0,-10 4 1,4 7-2,-13 0 1,5 13 1,-7 0 2,9 9-3,-3-5-2,7 9-14,0-9 0,9 3 0,13-5 0,16 0 0,13-7 0,14-5 0,16-3 0,11-5 0,15-3 0,7-7 0,1-2 0,-5-7 0,1 5 0,-21-11-24,-8 4-11,-16-8-2,-13 3-2,-18-9 0,-3 1-2,-11-6 6</inkml:trace>
  <inkml:trace contextRef="#ctx0" brushRef="#br1" timeOffset="39226.1812">8764 1394 66,'0'0'21,"0"0"0,21-11 0,-12 27-3,-15 9 2,10 16 1,-8 4 0,6 11-1,-5-4 0,6 10-14,-6-10-6,6 3 0,1-10 0,4-8 0,-3-9 0,3-7 0,-8-21 0,0 0 0,24 13 0,-24-13 0,23-30 0,-7 7 0,1-5 0,10-2 0,1-2 0,0 4 0,6 4 0,3 9 0,3 8 0,-3 7 0,2 9 0,-7 8 0,-5 5 0,-3 4 0,0 3 0,-10-3 0,1 0 0,1-5 0,-4-3 0,-12-18 0,26 26 0,-26-26 0,21 17 0,-21-17-24,0 0-10,0 0-4,0 0-1,-27 0-1,27 0 0,-15-18 7</inkml:trace>
  <inkml:trace contextRef="#ctx0" brushRef="#br1" timeOffset="39662.8032">9612 1686 85,'22'3'28,"-5"5"3,-2 11-2,-17 1-7,4 8-2,-5-4 0,6 8-2,-3-9-16,10 3-2,-7-9 0,9 0 0,5-8 0,5 0 0,1-5 0,1-2 0,-5-6 0,-19 4 0,30-19 0,-30 19 0,11-33 0,-9 14 0,-4-1 0,0-1 0,0 2 0,-3 2 0,5 17 0,0-16 0,0 16 0,0 0 0,9 22 0,-3-3 0,5 3 0,4 6 0,2 2 0,5-2 0,5 0 0,-1-2 0,4-5 0,-4-6 0,8 2 0,-12-13-12,10-4-22,-15-14-4,6 0-1,-8-13-1,0 1 0,-6-6 2</inkml:trace>
  <inkml:trace contextRef="#ctx0" brushRef="#br1" timeOffset="39990.8682">10231 1755 81,'0'0'29,"26"7"3,-26-7 1,32 21-9,-32-21-4,34 37-1,-17-20-2,7 6-17,-7-5 0,0 1 0,-6-2 0,-11-17 0,21 26 0,-21-26 0,0 0 0,0 0 0,17 0 0,-17 0 0,11-30 0,-2 6 0,6-2 0,4-2 0,4-2 0,5 3 0,4 3 0,-2 4 0,2 6 0,-4 3 0,2 13 0,-10 0-12,3 7-21,-23-9-4,22 23-2,-22-23-1,6 28-2,-6-28 5</inkml:trace>
  <inkml:trace contextRef="#ctx0" brushRef="#br1" timeOffset="40715.3998">11218 1792 73,'0'0'22,"20"-13"-1,-20 13-4,-22-4-2,-4 4 1,-1 6 5,-12-4-1,3 9 0,-9-5-1,8 9-8,1-4-11,14 4 0,-1 0 0,12 4 0,9-3 0,11 1 0,14-2 0,11-4 0,11-1 0,11-7 0,11-3 0,3-5 0,3-6 0,-4-8 0,-1 0 0,-14-9 0,-9 0-6,-17-7-3,-5-1-1,-14-5 1,-1 2 4,-10 1 5,-6 5 4,7 6 2,-5 7 2,6 20 1,0 0 0,0 0-6,4 41-3,1-2 0,-1 6 0,4 4 0,-3 1 0,1 1 0,-2-3 0,1-8 0,-1-9 0,4-4 0,-5-7 0,-3-20 0,0 0 0,0 0 0,0 0 0,10-32 0,-5 4 0,1-3 0,3-3 0,6 2 0,6 4 0,5 7 0,2 10 0,4 9 0,6 6 0,1 7 0,1 8 0,1 2 0,-6 1 0,1 2 0,-2-1 0,-6-3 0,-6-1 0,-5-2 0,-17-17 0,23 19 0,-23-19-13,0 0-26,0 0-2,-28-2-3,0-15-2,-2-7-2</inkml:trace>
  <inkml:trace contextRef="#ctx0" brushRef="#br1" timeOffset="46552.2008">8490 2557 56,'-17'0'20,"0"0"-6,-1 2-7,-7-2-5,-1 4 4,0-2 0,1 3 2,-3-1-1,-2 4 0,-2-1 1,2 6-2,2 2 0,0 2-2,2 2-1,7 1-1,6 1 0,5-1-1,12 3 0,7-1 0,10-1 0,11 1 0,4 1 0,-1-3-1,3-3 1,-6 2 2,-8-2 1,-5-4 3,-19-13 4,-2 24 0,-24-20 1,-3 1 0,-12-6 0,2 1-2,-8-6-8,4 2-2,-2-5 0,7 0 0,12 3 0,3 0 0,23 6 0,-20 2-5,20-2-17,9 21-11,16-8-5,3-4-3,9 2-2,4-5 0,8-6 14</inkml:trace>
  <inkml:trace contextRef="#ctx0" brushRef="#br1" timeOffset="47415.6127">8837 2750 51,'-30'7'21,"-5"-1"0,-3 3-7,1 1-6,-7 1 1,3 2 2,5-2 2,8 4 4,-2-2 0,12 4 0,4 0-1,14 7-4,4 1-3,19 5-1,-1-4-3,10 0-3,7-2-3,3-7 0,3-8 1,2-7 0,0-13 1,1-8-1,1-9 1,-2-7 0,-4-8 1,-5-2-1,-5-2-1,-6-2 0,-5 5 0,-11 1 0,-3 3 0,-10 7 0,-4 3 0,3 7 0,-3 6 0,6 17 0,0 0 0,0 0 0,-17 12 0,21 12 0,2 8 0,-5 7 0,3 6 0,4 5 0,-3 5 0,3-1 0,-3 2 0,3-5 0,-1-5 0,1-8 0,-1-6 0,-7-8 0,0-24 0,0 0 0,23 0 0,-14-24 0,6-14 0,0-5 0,6-7 0,-2-3 0,3 1 0,1 3 0,-10 12 0,4 7 0,-8 11 0,-9 19 0,21-7 0,-21 7 0,24 28 0,-13-4 0,4 4 0,2 2 0,6 4 0,1-1 0,1-3 0,1 0 0,-2-2 0,-5-5 0,5 3-3,-24-26-22,19 26-8,-19-26-5,0 0-1,0 0 0,-9-30-2,5 6 5</inkml:trace>
  <inkml:trace contextRef="#ctx0" brushRef="#br1" timeOffset="47792.4151">9755 2774 102,'30'8'31,"-30"-8"6,18 28-11,-21-8-10,6 12-2,-8 2-1,7 5 0,-6-1-10,4 3-3,5-4 0,9-5 0,2-6 0,7-9 0,5-10 0,0-10 0,6-10 0,-8-14 0,-11-4 0,-7-7 0,-8-1 0,-13 0 0,-10-1 0,-9 7 0,-3 5 0,-5 5 0,1 6 0,3 8 0,4 3 0,6 6 0,3 2 0,23-2 0,-22 21-4,22-21-20,4 32-8,7-16-5,13 3-2,5-8-1,12 1-1,2-7 6</inkml:trace>
  <inkml:trace contextRef="#ctx0" brushRef="#br1" timeOffset="48143.941">10201 2827 119,'-23'7'36,"23"-7"-1,-22 15-6,22-15-14,-9 34-9,12-10 1,1-1-1,13 5-4,-4-2-2,6 0 0,5 0 0,2-3 0,6-5 0,0-6 0,-2-9 0,-5-12 0,-5-4-9,-8-13-1,-7 1 0,-12-8 0,-6 3 4,-12-2 2,-9 6 6,-3 5 4,-4 2 3,3 10 0,1 2-2,10 5-5,27 2-12,-24 7-11,24-7-11,32 8-5,2-6 0,9-8-2,9-5 1</inkml:trace>
  <inkml:trace contextRef="#ctx0" brushRef="#br1" timeOffset="48452.5015">10719 2466 111,'0'0'40,"20"18"-1,-3 12-8,-6 6-14,6 12-6,-5 7-5,5 5-6,-8 1 0,2 3 0,-3 1 0,-1-3 0,-1-4 0,3-6 0,-3-7 0,3-7 0,-3-12 0,-2-7 0,-4-19 0,0 0 0,0 0 0,0 0 0,0 0-14,-4-27-22,-6 11-4,-5-7-2,-3 1-2,-3-4-1</inkml:trace>
  <inkml:trace contextRef="#ctx0" brushRef="#br1" timeOffset="50656.5143">7995 3704 34,'-24'-11'19,"3"3"-1,21 8-6,-26-9-2,26 9 0,0 0-1,0 0 0,0 0 0,0 0 0,22-13-1,10 17 0,15-3-2,13 3 1,13-2-2,6 2 1,9-6-1,2 2 0,-2-2-2,-9-2-2,-17 2-4,-13-1-6,-17 5-3,-15-2-7,-17 0-4,-19 7-4,-13-3-1,-9-1-1,-6 1 5,-4 0 6</inkml:trace>
  <inkml:trace contextRef="#ctx0" brushRef="#br1" timeOffset="50895.3589">8325 3696 58,'-17'10'23,"17"-10"-2,0 28-2,2-4-2,4 12-2,-3 3 0,9 8 0,-9 1-1,9 3-1,-5-4-2,-1-1-1,-2-8-2,1-6-2,-7-10-2,0-3-2,1-2-5,1-17-8,-15 26-8,-2-17-3,17-9-9,-28 26-5,28-26-1,-23 21-1,23-21 2,0 0 19</inkml:trace>
  <inkml:trace contextRef="#ctx0" brushRef="#br1" timeOffset="51127.9212">8614 4288 70,'0'0'27,"15"16"0,-15-16-12,17 8-7,-17-8-1,0 0-7,21 0-9,-21 0-10,0 0-6,5-26-2,1 9-3,-1-6-2</inkml:trace>
  <inkml:trace contextRef="#ctx0" brushRef="#br1" timeOffset="51587.5038">8845 3801 87,'0'0'29,"0"0"-2,18 17-4,3 7-5,-8 3-1,13 8-1,-3 2 0,9 8-3,-2-2-4,6 0-9,-1-3 0,-1-7 0,0-6 0,-6-5 0,-2-7 0,-7-6 0,0-7 0,-2-6 0,-17 4 0,24-26 0,-11 0 0,-4-6 0,1-11 0,3-5 0,-2-7 0,4-1 0,0 0 0,2 4 0,-2 5 0,0 6 0,-7 9 0,1 10 0,-9 22 0,0 0-11,0 0-19,0 0-7,-23 30-3,12-8-1,13 10-2,-2 0 1</inkml:trace>
  <inkml:trace contextRef="#ctx0" brushRef="#br1" timeOffset="51813.045">9524 4231 137,'0'0'40,"0"0"-5,0 0-17,22 21-3,-22-21-5,0 0-10,0 0 0,4-17 0,-4 17-25,0 0-14,-7-24-2,7 24-2,-6-30-1,6 30-3</inkml:trace>
  <inkml:trace contextRef="#ctx0" brushRef="#br1" timeOffset="52881.0798">8198 4940 67,'0'0'28,"-17"-7"0,17 27-9,-2 7 1,7 10-1,-5 2 1,12 14-2,-10-8-2,5 3-2,-3-8-8,3-3-6,1-9 0,-1-2 0,-3-9 0,-4-17 0,0 19 0,0-19 0,0 0 0,0 0 0,-15-30 0,9 5 0,1-8 0,-1-6 0,6-10 0,0-3 0,4-3 0,0 3 0,7 3 0,4 10 0,0 7 0,4 12 0,-2 14 0,1 13 0,1 16 0,-2 7 0,4 11 0,-1 6 0,3 3 0,3 1 0,0-4 0,-1-4 0,-1-8 0,0-5 0,-3-8 0,-4-7 0,-17-15 0,21 10 0,-21-10 0,9-23 0,-5-1 0,-4-10 0,2-9 0,-1-7 0,3-8 0,6-4 0,1 0 0,0 4 0,4 8 0,6 9 0,-1 11 0,-3 15 0,6 15 0,-3 17 0,-3 13 0,0 11 0,-6 11 0,4 8 0,-1 2 0,2-1 0,-4-4 0,-1-5 0,-4-9 0,7-6 0,-3-9 0,-2-7 0,-9-21 0,6 22-4,-6-22-28,0 0-7,0 0-1,0 0-1,5-20-1,3 1 0</inkml:trace>
  <inkml:trace contextRef="#ctx0" brushRef="#br1" timeOffset="53285.3344">9117 5230 112,'0'0'39,"18"2"-4,-18-2-18,36 2-2,-6-4-2,6 0-1,-2-5-2,7-1-8,-2-1-2,1-2 0,-9-4 0,-4-2 0,-10-2 0,-8 1 0,-15-1 0,-11 0 0,-11 2 0,-9 2 0,-4 6 0,-1 5 0,-10 6 0,1 7 0,4 5 0,10 4 0,9 8 0,5 4 0,12 0 0,0 4 0,22 0 0,11-3 0,10-1 0,8-3 0,12-9 0,8-3 0,4 2-12,2-11-13,3-1-7,-7-5-4,0-2-2,-8-1 0,1-3-1,-12 0 5</inkml:trace>
  <inkml:trace contextRef="#ctx0" brushRef="#br1" timeOffset="53796.7527">9948 5217 53,'9'-20'21,"-3"3"1,-6 17 0,-13-26 3,13 26-2,-49-2-6,17 15 1,-13-2 1,6 10-1,-6-3-3,11 9-13,4-3-2,9 0 0,12 2 0,7-5 0,13-4 0,12-2 0,7-4 0,9-5 0,2-6 0,2-6 0,-1-7 0,-5-10 0,-1-8 0,-4-7 0,-12-9 0,-6-9 0,-9-9 0,-7-8 0,0-6 0,-1 8 0,-7 4 0,-3 5 0,4 14 0,3 12 0,2 17 0,4 19 0,-7 26 0,3 12 0,0 14 0,2 10 0,-1 7 0,1 8 0,2 1 0,2-1 0,3-9 0,5-7 0,-1-8 0,-1-5 0,5-8 0,-8-9 0,5-6 0,-5-9 0,5 1-15,-10-17-19,0 0-5,0 0-1,4-31-1,5-1 0</inkml:trace>
  <inkml:trace contextRef="#ctx0" brushRef="#br1" timeOffset="54139.9537">10135 4909 98,'0'0'26,"13"-23"-6,-13 23-18,29 13-14,-11 6-11,5 0-3,7 5-1,6 0 0,5 2-2</inkml:trace>
  <inkml:trace contextRef="#ctx0" brushRef="#br1" timeOffset="54014.8566">10229 5182 109,'0'28'40,"6"5"0,-14-1-19,12 7-4,-4-1-3,6-1-2,-12-11-10,8-3-2,-2-23 0,-6 21 0,6-21-6,0 0-22,-15-19-6,2-13-4,0-7-1,0-14-1,5 1 0</inkml:trace>
  <inkml:trace contextRef="#ctx0" brushRef="#br1" timeOffset="54609.0172">10863 5120 76,'0'0'38,"-41"-23"0,7 27-8,-17-4-11,8 13-1,-7-1-1,7 8-4,-1 1-7,11 7-6,1 0 0,11 4 0,17-1 0,12-1 0,9 0 0,5-5 0,8-5 0,6-9 0,1-5 0,7-8 0,-3-9 0,-6-8 0,-6-9 0,-7-6 0,-5-5 0,-8 0 0,-1 0 0,-8 3 0,-4 6 0,2 11 0,2 19 0,0 0 0,0 0 0,6 36 0,5-2 0,2 7 0,6 4 0,4 1 0,3-1 0,2-5 0,4-3 0,0-5 0,1-8 0,5-9-7,5 0-20,-7-9-11,5-10-2,-2-7-2,-1-8-1,5-7-2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6:35.378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9948 5217 53,'9'-20'21,"-3"3"1,-6 17 0,-13-26 3,13 26-2,-49-2-6,17 15 1,-13-2 1,6 10-1,-6-3-3,11 9-13,4-3-2,9 0 0,12 2 0,7-5 0,13-4 0,12-2 0,7-4 0,9-5 0,2-6 0,2-6 0,-1-7 0,-5-10 0,-1-8 0,-4-7 0,-12-9 0,-6-9 0,-9-9 0,-7-8 0,0-6 0,-1 8 0,-7 4 0,-3 5 0,4 14 0,3 12 0,2 17 0,4 19 0,-7 26 0,3 12 0,0 14 0,2 10 0,-1 7 0,1 8 0,2 1 0,2-1 0,3-9 0,5-7 0,-1-8 0,-1-5 0,5-8 0,-8-9 0,5-6 0,-5-9 0,5 1-15,-10-17-19,0 0-5,0 0-1,4-31-1,5-1 0</inkml:trace>
  <inkml:trace contextRef="#ctx0" brushRef="#br0" timeOffset="812.2645">10863 5120 76,'0'0'38,"-41"-23"0,7 27-8,-17-4-11,8 13-1,-7-1-1,7 8-4,-1 1-7,11 7-6,1 0 0,11 4 0,17-1 0,12-1 0,9 0 0,5-5 0,8-5 0,6-9 0,1-5 0,7-8 0,-3-9 0,-6-8 0,-6-9 0,-7-6 0,-5-5 0,-8 0 0,-1 0 0,-8 3 0,-4 6 0,2 11 0,2 19 0,0 0 0,0 0 0,6 36 0,5-2 0,2 7 0,6 4 0,4 1 0,3-1 0,2-5 0,4-3 0,0-5 0,1-8 0,5-9-7,5 0-20,-7-9-11,5-10-2,-2-7-2,-1-8-1,5-7-2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7:02.61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9226 6987 54,'0'0'40,"-36"-4"-5,8 4-8,-2 7-5,-8-5-4,8 10-1,-13-7-5,6 3-6,-5 3-5,7 2-1,1-2 1,9 0-2,-1 1 2,7 1-1,19-13 0,-28 30 0,17-13-1,4 5 2,-5 8-1,3 5 0,-2 12 0,-1 11 1,1 2-1,0 4 1,-2 3-1,0 2 1,-2 0 0,-2-1-1,2-7-1,0-8 1,2-5-1,3-6 0,3-9 1,9-8-1,-2-25 0,35 11 2,-1-22 2,11-4-3,11-10 3,6-3-2,8-4 1,-3 3-1,1 6-14,-12-1-10,-5 7-4,-16-2-6,-10 6-3,-25 13-5,7-20 1,-7 20 11</inkml:trace>
  <inkml:trace contextRef="#ctx0" brushRef="#br0" timeOffset="217.3354">8618 7677 91,'-28'0'39,"7"-2"-3,21 2-10,0 0-10,2-28-5,28 13-1,15-11-5,15-2-3,13-4 0,8-2-5,9 4-16,-6-1-5,2 4-8,-12 7-5,-12 3-2,-17 10-1,-19 1 0</inkml:trace>
  <inkml:trace contextRef="#ctx0" brushRef="#br0" timeOffset="684.0834">9467 7376 116,'-3'45'39,"-3"7"-7,-5-1-14,3 8-5,4-4-2,4-5-6,-3-11-4,6-9 1,1-11 0,-4-19-2,19-5 1,-6-18-1,0-12 1,8-12-2,0-9 1,3-2 0,2-2-1,0 6 1,-1 7 0,1 13 1,-3 10-1,-1 18 0,1 12 0,-6 14 1,1 12-1,-1 7 1,2 10-1,0 2 1,-6 1-1,0-2 1,-4-5-1,3-7 1,-9-12-1,-1-7-4,-2-19-17,0 0-8,0 0-6,15-23-3,-5 3-2,-3-5 0,4-3 3</inkml:trace>
  <inkml:trace contextRef="#ctx0" brushRef="#br0" timeOffset="1756.6601">9963 7606 116,'5'-19'39,"16"-1"-2,18-5-9,21 1-16,10-2-11,10 0-1,7 1 1,3 5-1,-4 5 0,-9 7 0,-15 6 0,-13 8 1,-18 11-1,-12 9 0,-13 8 1,-8 3-1,-9 4 1,-1 2-1,-1-3 1,6-1 0,5-9-1,8-8 1,-6-22-1,37 15 0,-7-22 0,8-10 0,3-7 0,0-10-1,-3-5 1,-6-3 0,-12 1 0,-14 2-1,-14 7 0,-14 2 1,-10 10-1,-6 7 1,-3 3 0,4 5-1,5 1 2,9 0 0,23 4-1,0 0 1,0 0 0,45-24 0,-2 16 0,4 3 0,10 1-1,-3 6-1,0 7 1,-5 12 0,-4 7-1,-7 6 1,-10 9-1,-4 1 1,-7 5 0,-2-2 0,-4-6 0,-1-7 1,-1-10 0,-1-3 0,-8-21 0,0 0-1,18-10 1,-12-12 0,0-12-1,1-3 0,3-4 0,1-4 0,2 0 0,4 4 0,2 3 0,-1 6 0,5 10 0,1 1 0,-1 12-4,-1-2-15,4 13-8,-7 0-6,2 3-5,-4 3-1,-17-8-1,22 24 0</inkml:trace>
  <inkml:trace contextRef="#ctx0" brushRef="#br0" timeOffset="1076.6018">10615 7047 48,'-13'-25'35,"-9"10"-3,-8 6-4,-4 16 0,-7 3-2,5 16-6,-5 4-6,11 13-9,5 6-4,10 5-1,2 6 1,8 1-1,7 5 0,-2-4 1,3 1-1,-3-3 1,-5-6-1,1-3 0,-2-10 1,1-7-1,-3-6-19,8-28-6,-22 22-6,22-22-6,-27-7-1,27 7-2,-33-34 1</inkml:trace>
  <inkml:trace contextRef="#ctx0" brushRef="#br0" timeOffset="2952.2381">12039 7322 76,'-22'5'38,"-3"6"-6,-8 3-5,1 8-6,-6 0-5,10 8-1,0 2-8,7 0-4,10 3-2,13-3 0,9-4 0,8-1 0,11-9-1,4-5 0,7-7-1,2-6 0,2-8-1,-2-8-8,2-1-6,-5-11-4,3 3 1,-8-8 1,3 5 4,-10-2 7,0 4 6,-2 5 9,-11 0 7,6 14 3,-21 7 1,36-17-2,-36 17-3,37-11-7,-14 2-5,3 1-1,2-5 0,-2 0-1,-1-2 0,-6 0 0,-19 15 0,16-24 0,-16 24-1,-18-12 0,-1 14 0,-4 6 0,-5 5 1,0 4 0,-2 7 0,4 4 1,7 4 0,6 3 1,7-3 0,8 0-1,4-4 1,9-2-1,6-3 0,5-8 0,0-6-1,4-7 0,-2-4 0,2-6 0,0-3 0,-2-7-1,2-9 1,-1-3 0,1-3 0,-2-1 0,2-1 0,-4 3 0,0 4 0,-7 9 0,-19 19 0,22-11 0,-22 11-1,12 26 2,-10 4-2,-2 7 1,-4 8 0,6 2 0,1 0 0,1-2 0,0-4 1,0-6-1,1-8 1,1-11 0,-6-16-1,0 0 1,24-11-1,-14-13 0,3-10 0,4-5 0,-2-4 1,4-2-2,1 0 1,-1 6 0,2 9 0,-3 7 0,-18 23 0,30-9-1,-30 9 0,17 28 1,-9 4 0,-3 0-1,-1 3 1,4 1 0,-3-3 0,1-3 0,0-3 1,1-9-1,-7-18 1,0 0 0,21 8 0,-21-8-1,18-38 1,-3 10-1,6-9 1,3-4-1,3 1 0,1 1 0,6 7 0,-4 6 0,-4 13-1,-4 6 1,-3 14-1,-6 12 0,-1 9 0,-7 7 0,1 1 0,-2 3 1,-1 0-1,-1-1 2,2-6-1,0-8 0,1-7 1,-5-17-1,13 19-10,-13-19-13,0 0-9,15-32-4,-9 15-2,-2-6-1,-2 3 0</inkml:trace>
  <inkml:trace contextRef="#ctx0" brushRef="#br0" timeOffset="3660.3159">13589 7496 151,'20'-12'38,"1"5"-7,11-1-21,5-3-9,1-4 0,5-2-1,-2-1 1,-7-1-1,-4 0 0,-13 1 1,-17 18-1,7-27-1,-7 27 1,-28-13 0,6 15 0,-6 2 0,-2 7-1,2 6 1,3 9 0,1 2 0,9 6 2,3 1-2,5 1 2,9-2-1,3-3 0,7-4-1,7-7 2,3-9-2,2-5 1,6-14-1,2-5 0,0-9 0,4-4 1,-6-10-1,2 1 0,-2-1 0,-4 2 0,-5 10 0,-6 5 0,-15 19 0,18-11 0,-18 11 0,8 30 0,-4-2-1,1 4 1,-1 0 0,4 1 0,-1 5 0,-1-8 0,-1-4 0,1-5 1,-6-21 0,0 0-1,0 0 0,19 0 1,-12-19-1,6-9 0,2-6 0,4-3 0,2-1 0,3 3 0,4 3 0,2 8-1,4 7 1,4 9 0,-3 10 1,5 4-1,-3 9 0,-1 0 1,-1 5-1,-1-1 0,-6 0 0,-1-2 0,-9-4 0,1-2 0,-19-11 0,23-4-13,-23 4-10,16-28-7,-8 2-7,-4-10-1,5-9-2,-7-5 1,5-6 15</inkml:trace>
  <inkml:trace contextRef="#ctx0" brushRef="#br0" timeOffset="4027.3465">14643 7275 160,'0'0'38,"32"2"-4,-4 0-31,17-2-3,9 3 0,6-3-16,8 4-10,-4-4-9,0 2-4,-10 0 0,-11 2-1,-11 1 1</inkml:trace>
  <inkml:trace contextRef="#ctx0" brushRef="#br0" timeOffset="3862.5452">14834 6953 142,'10'26'37,"-3"15"-4,-9 6-13,10 13-16,-3 6-3,1 3-2,0 0 2,-3 0-1,-3-7 0,-1-6 0,-1-9-1,-6-15-12,6-3-11,2-29-9,-20 17-4,20-17-1,-28-26 0,11-4-1</inkml:trace>
  <inkml:trace contextRef="#ctx0" brushRef="#br0" timeOffset="12474.7329">9758 9226 17,'-19'0'14,"-1"2"4,-7-2 6,-3 9 2,-11 2 0,2 10 0,-12 5-1,4 8-5,0-1-5,2 9-5,12 1-7,8-4-3,12-4-1,9-7-1,23-7-2,9-10 3,13-7-1,10-13 0,4-12 0,1-9 0,0-7 1,-3-10-1,-12-7 1,-11-8 0,-8 0 0,-8-3 0,-11-1 1,-3 5-1,-3 3 1,-5 5 1,-1 10-1,3 9 2,0 12-1,6 22 3,0 0-3,0 0 1,-15 39 0,8 6 0,1 8 0,2 10-1,-1 8 1,3 4-2,4-4 2,0-2 0,5-5-1,3-12-1,7-9-1,1-11 0,9-13-12,-5-12-7,10-3-8,-4-11-8,2-6-1,2-4 0,-6-8 0</inkml:trace>
  <inkml:trace contextRef="#ctx0" brushRef="#br0" timeOffset="12697.5627">10161 9256 110,'4'30'38,"-2"1"-1,-2-1-17,6 2-16,3-2-2,2-6 0,-3-5-4,-8-19-12,17 13-6,-17-13-5,15-20-5,-12-3-3,-3-10-3,0-9 1,-1-3 18</inkml:trace>
  <inkml:trace contextRef="#ctx0" brushRef="#br0" timeOffset="12817.8218">10218 9037 81,'2'-23'23,"-2"23"-10,0 0-11,22 8-14,-3 1-12,-2 1-3,7 5-1,-5-6 1</inkml:trace>
  <inkml:trace contextRef="#ctx0" brushRef="#br0" timeOffset="13242.3774">10779 9084 90,'-19'-13'37,"-2"9"-3,-3 9-12,-12-3-9,4 8-3,-3-1-2,1 4-5,2 4-2,8 0-1,7 3 0,9-1-1,10 2 0,11-5 0,10 3 0,1-6 1,10 4-1,2 2 1,-1-2 0,-3 1 1,-6 1 2,-9 0-1,-15-1 0,-6 3 0,-14 0 0,-11-5 0,-6 1 0,-6 0-1,-3-4 0,5 2-1,7-2 0,4-5-5,28-8-13,-17 5-8,17-5-8,24-16-3,6-1-2,6-6-1,11-5 9</inkml:trace>
  <inkml:trace contextRef="#ctx0" brushRef="#br0" timeOffset="13878.7827">11240 9104 77,'0'0'38,"0"0"-8,0 0-11,-36-2-2,5 12 0,-5 7-1,-7 1-9,1 3-5,1 5 0,7 2 0,3 0-1,12 0 0,8-2-1,11-1 0,13-3-1,7-3-1,20-10 0,5-7 1,7-6-2,-1-7 2,0-6 0,-3-5 0,-5-4 0,-5-4 1,-15 2 0,-8 1 1,-8 3 0,-3 7 1,-4 17 0,-8-22-1,8 22 1,0 0 0,0 0-1,-5 32 0,7-8 0,1 8 0,3 3 0,-2 5 0,-1-3 0,1 2-1,-4-5 1,0-6 0,-2-7-2,2-21 0,0 0 0,0 0 0,-3-17-1,4-11 0,7-6 1,-1-5-1,8-2 1,2-1 0,4-1 1,7 6-1,6 3 1,0 8 0,-1 6 0,1 6 0,-4 5 0,-4 7-2,1 8-12,-27-6-6,22 24-6,-22-24-5,0 32-5,-2-15-1,2-17-1,-5 30 21</inkml:trace>
  <inkml:trace contextRef="#ctx0" brushRef="#br0" timeOffset="14101.8677">11844 9200 130,'4'26'37,"0"6"-6,-6-1-15,5 5-5,-1-2-9,0-6 0,-4-4-2,2-24-1,6 22-14,-6-22-7,-2-20-6,0-4-6,4-10-3,0-7-1,0-6 0</inkml:trace>
  <inkml:trace contextRef="#ctx0" brushRef="#br0" timeOffset="14236.838">11891 8958 127,'19'-17'36,"-19"17"-6,20 2-13,-20-2-26,29 19-13,-29-19-9,18 30-5,-10-11 0,-4-2-2,-4-17 1</inkml:trace>
  <inkml:trace contextRef="#ctx0" brushRef="#br0" timeOffset="14827.2925">12103 9115 129,'9'25'39,"3"5"-5,-10 0-18,7 3-9,-2 1-5,1-4-1,-4-4 0,-1-5 0,-3-21-2,4 18 1,-4-18-1,0 0 0,10-33-1,-3 8 1,4-5 0,2 1 0,4-5 0,4 4 0,1 2 1,5 9 0,-5 6 1,1 9 0,-6 10 1,-4 13-1,-4 7 1,-1 7 0,-5 7 0,-3 1-1,0 2 0,0-8 0,2-3-1,2-11-1,-4-21 0,0 0 0,0 0 0,24-24 0,-14-6 0,7-4-1,1-7 2,1 0-1,4-1 1,3 9 0,-2 5 0,1 11 0,-3 6 1,1 11 0,-6 7 0,-1 14 1,-2 5-1,-3 6 1,-4 3-1,1 1-1,-2-3 1,-1-1-1,-1-7 0,-2-7 0,-2-18-1,0 0-15,0 0-8,0 0-7,5-30-5,-3 4-3,2-4 0,0 0 1</inkml:trace>
  <inkml:trace contextRef="#ctx0" brushRef="#br0" timeOffset="15000.665">12775 9177 127,'9'17'38,"0"4"-5,-3 1-13,7 2-14,-2 4-4,-3-3 0,-3-1-1,-5-3 0,2-3-18,-2-18-7,0 0-8,-20-11-4,7-11-2,1-8-1,3-10 0</inkml:trace>
  <inkml:trace contextRef="#ctx0" brushRef="#br0" timeOffset="15142.32">12863 8958 133,'17'2'38,"-17"-2"-8,30 10-20,-13 3-29,-17-13-10,26 22-7,-26-22-1,17 19 0,-17-19-1</inkml:trace>
  <inkml:trace contextRef="#ctx0" brushRef="#br0" timeOffset="15519.1978">13069 9102 135,'11'28'39,"2"6"-2,-7-2-21,5 3-14,-1-1-1,-1-4 0,-5-4 0,0-5 0,-4-21-2,0 0 0,0 0 0,0 0-1,3-28 0,1 0 0,9-4 0,6-4 0,5 3 1,5 1 0,1 6 1,3 11 0,-5 7 2,-1 8 0,-5 10-1,-5 8 1,-6 7 0,-7 5 0,2-1-1,-8 1 0,0 0 0,-2-4-1,-3-3 0,7-23-14,-2 26-12,2-26-8,0 0-3,0 0-2,32-22 0,-12 3-1</inkml:trace>
  <inkml:trace contextRef="#ctx0" brushRef="#br0" timeOffset="16127.4308">13733 9125 76,'0'0'38,"0"0"-6,-22-2-8,3 17-4,-11 2-3,2 9-3,-6 4-10,4 0-2,4 2 0,13-3-2,7-2 0,10-10 0,-4-17-1,37 7 0,-7-16 0,6-10-1,-1-4 1,-5-3 0,1-4 1,-9 0 0,-7 4 1,-7 6 0,-8 20 0,-6-21 0,6 21 1,-17 11 0,10 8-1,7 5 0,5 4-1,10 0 0,8 1-1,5-5 1,9-7 0,3-8-2,5-7 2,-2-10-1,-4-8 1,-1-9 0,-6-5 0,-6-3-1,-9-10 2,-2-4-1,-10-4 0,-3-1-1,-2 2 2,0 1-1,-3 4 0,-1 9 1,2 10-1,2 26 2,2-17-1,-2 17 1,7 36-2,-3 3 1,0 6 0,1 9 0,-1 4-1,-2 2 0,-2 0 0,0-2-1,-4-6 2,2-10-2,2-5-19,-5-16-10,5-21-6,0 0-3,-21 5 0,14-24-1,-3-9 9</inkml:trace>
  <inkml:trace contextRef="#ctx0" brushRef="#br0" timeOffset="16427.4496">14058 9069 125,'13'-23'39,"-13"23"-1,28-11-14,-2 7-22,6 2-1,9 1-1,6-3 0,2 2 1,-2 2-1,-4-2-1,-5 6 2,-7 1-1,-6 7 0,-10 4 1,-11 9 0,-4 3 0,-4 5-1,4 5 1,-4-1 0,6-3-1,-6 0 1,6-8-1,0-4 0,-2-22 0,0 0-1,0 0-19,0 0-10,-8-35-7,3 3-2,-6-7-1,-1-10 0</inkml:trace>
  <inkml:trace contextRef="#ctx0" brushRef="#br0" timeOffset="16562.0301">14422 8831 72,'18'-5'29,"12"8"-10,0 7-16,0-3-21,4 6-6,2-3-4,-6 4-2,-4-6 8</inkml:trace>
  <inkml:trace contextRef="#ctx0" brushRef="#br0" timeOffset="17131.6289">14680 9020 125,'-15'30'38,"0"0"-3,10 7-10,-1-5-21,14-4-4,5-2 0,11-9 0,6-6-1,6-3 0,-1-10 1,3-9 0,-6-4-1,-4-6 1,-7-3 1,-12-2-1,-11-2 1,-17 2-1,-9 1 2,-7 5-1,-5 3 1,-3 6-1,7 5-1,8 2 1,11 6-2,17-2 1,0 0 0,36 11-1,0-3 0,5 3 1,4 2 0,2 6 1,-6 3 0,-1 6 0,-10 2 0,-8 6 0,-3-4 0,-6-4 0,-6-4-1,1-7 0,-8-17 0,0 0-1,0 0 1,13-25-1,-9-4 1,3-5-1,3-5 1,-1-1-1,8 1 2,2 9-1,1 10 0,3 8 0,1 12 1,1 10 0,1 10-1,0 6 1,-3 10 0,-5 1 0,-1 1-1,-3-3 1,-9-1-1,-1-6 0,-6-4-1,2-24-16,-7 23-17,7-23-6,0 0-1,-12-23-2,10-1-1</inkml:trace>
  <inkml:trace contextRef="#ctx0" brushRef="#br0" timeOffset="19407.5943">10387 10054 49,'0'0'39,"0"0"-11,-2 29-3,5 6-2,-3 2-1,6 12-3,-6 0-4,8 1-8,-1 1-9,-5-4 5,2-10-2,-2-7 1,1-10-1,-3-20 0,0 0 0,0 0 0,0 0-1,-3-28-1,1-3 1,4-12-1,-1-4 1,5-4 0,5-1 1,6-2-1,8 3 0,6 3 0,7 6 0,3 11 0,6 6 0,0 8 0,-4 10 0,-5 7-1,-3 11-10,-16 0-10,0 4-10,-13 2-3,-3 2-1,-10-2-1,7-17-1</inkml:trace>
  <inkml:trace contextRef="#ctx0" brushRef="#br0" timeOffset="19814.4648">10814 10242 128,'28'0'36,"-3"-4"-7,-1-9-15,10 1-6,3-8 0,1 3-4,-2-4-3,-6 1-1,-8-1 0,-7 4 0,-15 17 0,0-28-1,0 28 1,-34-11 0,2 15 1,-1 5 0,-5 4 0,-1 10 0,1 7 1,6 9 0,6 0-1,7 2 0,12 2 0,7-1 0,11-5-1,12-3 1,7-12-1,5-7-1,10-6-7,-5-12-8,8-1-7,-6-9-5,-3-4-5,-7-3-3,-4-3 0,-7-1-1,-8-6 16</inkml:trace>
  <inkml:trace contextRef="#ctx0" brushRef="#br0" timeOffset="20347.4164">11259 10064 101,'0'0'33,"20"33"-3,-18-3-4,8 12-7,-5 1-6,5 5-6,-5 3-4,3-3-1,1-5-1,1-7-1,-1-10 1,-9-26 0,23 19-1,-23-19 1,30-21-1,-14-5 0,1-9 1,2-9 0,-4-4-1,4-1 0,-4-3 0,2 1-1,-4 5 1,0 6 0,-4 12 0,1 11 0,-10 17 0,18-3 1,-6 19-1,-3 14 0,2 10 1,4 6 0,2 3-1,0 2 1,2-5-1,3-3 1,-1-9 0,0-10-1,-3-11 0,1-9 1,-19-4-1,30-24 1,-17-4-1,-3-10 1,-3-1-1,3-4 1,-1-2-1,-1 4 0,1 2 0,-2 5 0,5 8 0,3 5 0,5 12-18,-20 9-4,36-11-8,-15 13-3,5 5-2,-4 1-1,6 3 0,-3 2 2</inkml:trace>
  <inkml:trace contextRef="#ctx0" brushRef="#br0" timeOffset="20774.6328">12261 10038 89,'0'0'30,"0"0"-1,0 0-3,-21-4-3,21 4-4,-41 30-7,14-6-7,1 6-3,2 4 0,5 3 0,4 2-1,7-1 1,10-5-1,8-3 0,5-9-1,5-8 0,7-11 1,3-8-1,0-9 1,2-7-2,-6-6 1,-4-8 1,-1 1-1,-6-3 0,-6 5 0,-3 1-1,-6 6 1,-4 5 0,4 21 0,0 0 0,0 0 0,0 0 0,-2 34 0,8-2 1,0 3-1,1 4 0,2 3 1,-1-3-1,-1-4 1,-1-3-1,0-15-4,-6-17-15,0 0-6,24 4-7,-18-29-4,1-4-1,1-13-1,3-1 0</inkml:trace>
  <inkml:trace contextRef="#ctx0" brushRef="#br0" timeOffset="21847.727">12534 10010 101,'0'0'36,"19"22"-4,-9 8-4,-7 4-9,7 12-6,-7 3-10,5 2 0,-2-3-1,-1-3-1,-1-8 0,2-10 0,-6-27 0,0 0 1,20-4-2,-12-22 1,3-12 0,0-5 0,2-2 0,4 0-1,4 2 1,1 4-1,5 7 0,3 10 0,0 5 0,2 10 0,1 3 0,1 4-4,2 9-10,-6-3-5,2 9-2,-8-8-2,6 5-1,-9-11-1,5 3 1,-7-9 4,-1-5 11,-18 10 7,30-28 8,-30 28 9,19-32 6,-19 32 1,2-24 0,-2 24 0,-17-7-1,17 7-2,-39 16-5,16 5-8,-3 3-4,0 10 0,1 3 0,5 6-1,5-2 1,9 1 0,6-9-1,8-5 1,7-5-1,7-14 0,4-9 0,4-13 0,0-9-1,0-10 0,-1-6 0,-1-6 0,-4-7 1,-3-3-2,-4 1 1,-8-1 0,-1 4 0,-3 7 1,1 11-1,-6 9-1,0 23 1,0 0 0,0 0-1,-4 43 1,2-3 0,2 8-2,-2 5 2,2 5 1,0 2-1,4-6 1,-4 0 0,6-7 0,-3-8 0,7-11-1,3-5-6,-13-23-9,34 1-7,-12-21-3,14-3-2,-4-14-1,17 0-1,-4-8 2,9-2 7,-2 2 10,1-2 12,-6 14 15,-11-3 6,-3 14 1,-16 3 0,-17 19 1,8-19-2,-8 19-1,-32 10-4,7 1-13,-1 2-4,-4 4 1,0 0-1,6 5 0,3-1 0,8 1 1,7 0-1,10 1 1,4 1 0,8 4 0,-1-2-1,2 3 1,-2-3-1,-1 0-1,-11-2 0,-6-7 1,3-17-1,-36 24 0,8-18 0,-4-4 1,-4 0 0,-1-6-1,3 0 1,2 1-17,10 4-12,-1 1-8,23-2-1,-26 17-3,26-17 0,-17 30-2</inkml:trace>
  <inkml:trace contextRef="#ctx0" brushRef="#br0" timeOffset="22872.6438">9854 11570 79,'0'44'34,"-10"7"0,5 18-6,-6 0-6,5 12-7,-7-8-3,9-2-5,0-13-4,1-11-1,1-12-1,2-14 1,0-21-1,0 0 0,11-21 1,-4-11-1,1-9 0,-1-7 0,3-12 0,-3-4-1,3-1 0,1-1-1,-2 3 1,4 1 2,6 2-2,4 8 1,7 7 0,2 13 1,3 10 0,1 12-1,-2 16-1,-4 12 0,-8 12 0,-9 12 0,-11 6 0,-9 3-1,-12 3 1,-9-7-1,-8-10 2,-1-1-1,-3-12 1,6-7-1,-1-12 0,7-8 0,9-9 0,8-4 0,11-3-1,0-7-21,17 5-8,-2-3-8,11 7-1,0-2 1,2 6-1,4-2-1</inkml:trace>
  <inkml:trace contextRef="#ctx0" brushRef="#br0" timeOffset="23300.6628">10402 11487 136,'0'0'37,"7"38"-5,-9-12-13,4 9-14,0 3-1,2 1-2,1-5 2,5-1-2,-1-8 0,4-8 0,-13-17 0,26 11 0,-7-21-1,0-8-1,2-10 0,1-6 0,1-7 1,1-6 0,0 0 0,-3-3 0,-4 9-1,-4 9 1,-4 13-1,-9 19 0,0 0 0,10 28-1,-16 8 0,2 11 0,3-1 1,4-1 0,5-4 2,3-5-2,6-8 1,4-9-1,5-12 0,4-7 0,6-5-17,-10-12-11,8-2-7,-10-9-4,2 0 0,-11-4 1,0 2-2</inkml:trace>
  <inkml:trace contextRef="#ctx0" brushRef="#br0" timeOffset="23676.3154">11013 11456 135,'8'29'36,"-5"1"-6,9 12-12,-9-7-6,5 6-6,-3-9-3,1-4-2,-4-5 0,-2-23 0,6 16 1,-6-16-1,9-16 1,0-7-2,5-5 1,2-6 1,5-7-1,3 0 1,6-2-2,2 6 1,-2 9-1,0 11 0,-5 13 0,-5 13 0,-6 14 0,-7 14 0,-5 6 0,0 6 0,-2-4 0,0-2 0,2-10 0,0-6 0,3-11 0,-5-16-4,25 6-19,-25-6-9,18-24-6,-8 1-1,3-1-1,-2-6 0,4 0 2</inkml:trace>
  <inkml:trace contextRef="#ctx0" brushRef="#br0" timeOffset="24003.225">11557 11469 132,'6'24'37,"-1"13"0,-5-1-11,6 7-19,-4-4-4,3 4-1,-3-11 0,2-2 0,-2-10-1,-2-20-6,0 0-14,0 0-6,0 0-4,-9-46-3,7 14-2,-6-17 3,10 1 2,-6-10 8,6 0 18,0 2 17,-4 1 13,10 12 4,-3 2 1,5 17-2,-8 3-1,-2 21-4,17-3-4,-17 3-11,28 26-20,-28-26-12,33 32-9,-14-16-4,9 1-1,0-7 0,6-3-1</inkml:trace>
  <inkml:trace contextRef="#ctx0" brushRef="#br0" timeOffset="24388.5907">12110 11297 139,'0'0'36,"-7"20"-3,-14 1-10,-5-5-18,0 3-3,1 2-1,1-3 1,5 1 0,6-2 0,13-17 0,-5 26-1,5-26 0,26 30 1,-2-15 0,6 2-2,2 2 2,0 3-3,-2 1 1,-6 3-1,-5-2 0,-9 0 0,-10-3 0,-14-2 1,-6-6-1,-7-6 2,-4-5 0,-1-2 1,-2-7 0,2-3-2,2-1 0,8 2 0,3-1 0,0 1-4,19 9-15,0 0-4,0 0-7,0 0-6,0 0-3,6-21 0,12 10 0,7-4 14</inkml:trace>
  <inkml:trace contextRef="#ctx0" brushRef="#br0" timeOffset="24815.3301">12317 11100 146,'5'24'37,"-6"14"-4,2 20-15,-4 2-15,1 9-1,2 4 1,2 0-1,0-11 0,5-8 0,1-15 0,1-11-1,0-11 0,-9-17 1,21-4-2,-12-13 0,3-9 0,-3-6 1,2-7-1,4-8 0,6 4 0,1 0 0,7 10 0,-5 5 0,2 14 0,-1 11 0,-1 16 0,-5 9 0,-6 8 0,-2 6 0,-5 1 0,-1-1 0,3-6 0,-4-6 0,1-7 0,-5-17-5,17 17-17,-17-17-8,21-14-7,-10-2-1,6-3-2,-2-9 2,2 2-1</inkml:trace>
  <inkml:trace contextRef="#ctx0" brushRef="#br0" timeOffset="25353.017">12853 11354 135,'13'34'37,"-13"0"1,-5 0-13,9 9-18,-3-4-5,3 4 0,2-11-1,-1-6 0,3-7 0,-8-19-1,17 13 1,-17-13 0,13-25-1,-5 1 2,3-8-2,0-3 2,4-8-2,4-2 0,3 4 0,3 3 0,1 6 0,-2 14 0,-3 14 0,-2 17 0,-4 11 0,-6 6 0,-3 11 0,-3 4 0,-3-2 0,2-3 0,0-9 0,2-6 0,-4-25 0,13 24 0,-13-24 0,0 0 0,19-22 0,-12-1 0,3-3 0,1-8 0,2-1-1,4-3 2,2 5-1,5 5 0,1 5 0,-1 14 0,-5 11 0,-2 15 0,-4 9 0,-6 7 0,-5 7 0,-2 1 0,-2-4 0,2-3 0,4-8 0,-4-26-3,17 28-20,-17-28-11,19-4-4,-19 4-1,28-24-1,-13 5-1</inkml:trace>
  <inkml:trace contextRef="#ctx0" brushRef="#br0" timeOffset="25696.4149">13622 11459 155,'29'2'39,"-29"-2"-1,43-4-22,-11-3-14,3-2-1,1-6 1,1 0-1,-7-2 0,-3 0-1,-9-2 0,-18 19 0,2-28 0,-2 28 0,-37-11-1,7 15 1,-6 9-1,-3 5 1,1 9-1,4 3 2,1 1 0,12 3 0,6-2-1,11-2 0,12-4 0,9-7 0,7-6 0,8-8 0,6 1-10,-8-12-13,9 3-9,-5-10-3,-6-1-3,-6-8 0,-3 1 0,-4-7 0</inkml:trace>
  <inkml:trace contextRef="#ctx0" brushRef="#br0" timeOffset="26048.7379">14013 11341 126,'28'19'37,"-21"11"-2,-3 0-9,0 9-9,-4 1-14,2 1-3,-4-6 1,0-1 0,-4-10 1,3-5-1,3-19 1,0 0-2,0 0 1,0 0 1,0-39-1,9 7-1,6-7 0,2-3 0,5-1 0,1 2 0,7 9 0,0 6 0,-6 15 0,-1 15 0,-1 13 0,-3 9 0,0 7 0,-4 7 0,-2-1 0,0 0 0,0-11 0,2-7 0,2-6-8,-17-15-18,28 2-9,-28-2-3,28-23-2,-18-8 1,3 1 0</inkml:trace>
  <inkml:trace contextRef="#ctx0" brushRef="#br0" timeOffset="26475.4715">14455 11089 173,'10'-26'39,"-10"26"-6,33-8-28,3 4-3,13-1 0,11-1-1,4 1-1,-1 1 0,5-4 0,-4 5 0,-4 6-20,-15-4-17,-15 4-2,-30-3-2,0 0 0,0 0-2</inkml:trace>
  <inkml:trace contextRef="#ctx0" brushRef="#br0" timeOffset="26277.5161">14583 10956 146,'19'37'38,"-14"8"-3,-5 8-15,8 14-14,-1 6-3,3 2-1,-3-6 0,1-2-1,-3-9 0,1-13-1,3-7-18,-11-21-12,2-17-6,0 0-3,-20 1 0,3-19 0,-2-7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08.93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1542 2849 32,'-17'11'22,"17"-11"-9,0 0-5,0 0-5,-19 10-2,19-10 1,-21 4 1,21-4 2,-31 0 4,10-6 2,-2 4 4,-5-9 2,2 5 2,-10-11-1,4 8 0,-5-12-4,1 5-2,-5-7-3,0 3-4,-2-5-2,-2-3-2,0 4-1,-2-6 0,-2-2 0,0-1 0,-2-1 0,3-4 0,-1-1-1,0-2 1,0-4-1,-1-4 1,3-3-1,-2-2 1,4-6-2,-2-5 1,4-5-2,0-6 2,5-5-1,3-3 0,1-2-1,8-4 2,3-5-1,6-2 0,4-3 1,4 1 0,1-2 0,5 0-1,3 2 2,-6 2-1,2 7 1,0 2 0,1 6 1,-5 3 0,2 6 1,-1 4 0,-6 7 0,5 6 1,-1 6-2,3-5-10,4 18-18,1 7-11,-3 4-4,4 5-1,0 21-2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12.43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3118 0 23,'0'0'14,"-17"21"-6,17-21-4,-34 39-2,10-7-1,-14 5 1,-5 8 0,-17 7 2,-3 8 0,-16 6 1,-9 7 2,-14 1 1,-8 9 3,-20 5 4,-7 13 3,-15-2 0,-3 11-2,-20-3-1,3 7-1,-7-7-3,9 3-3,3-11-4,5-4-3,9-9-2,6-7-15,23-6-8,6-9-12,19-12-4,11-7-1,13-15-1,18-10 28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11.71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1592 1784 23,'0'0'23,"0"0"-4,-17-13-11,17 13-5,0 0-1,-8-28 0,8 28 3,-11-28 1,-2 8 3,0 3 1,-10-9 3,3 5 2,-12-9 2,2 2-3,-10-7 0,3 1-2,-8-7-2,2 1-2,-6-4-1,4-5-4,-8-2-1,5-1 0,-5-6 0,2-2-1,-5-2 0,-2-3 0,0 0-1,-6-1 1,0-1-1,-1-1 1,-5 5 0,5-3 0,1 5-1,4-3 0,4 8 1,7 0 0,2 3-1,7 5 0,9 3 1,2 2-1,7 9-13,-1 2-14,10 2-10,0 6-5,4 2-1,3 3-1,6 19 12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15.93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1917 0 15,'0'0'13,"0"0"-3,0 0-1,0 0 0,0 0-1,0 0 1,0 0 1,0 0 2,-17 15-1,17-15 1,-28 11 0,6-7 1,3 9 3,-15-2-1,2 10 0,-11-4-2,6 7-1,-12-4-3,2 9-1,-9-1-3,-1 5-2,-5 5-1,-1 1-1,-7 2-1,-5 4 1,-5 11-1,-11 6 1,-2 9-1,-7 7 1,3 5-1,-5 3 1,5 2 0,3 3-1,8-6 1,13-5 0,7-7-1,12-6-2,10 2-18,3-11-12,11 0-8,2-11-2,11-4-2,4-11-2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19.00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-4 0 13,'0'0'17,"0"0"-4,0 0-3,0 17 0,0-17-1,8 22 0,-4-3-1,3 7 3,2 9 3,6 20 2,-3 1 4,12 21-2,-5 9-1,11 20 0,-6 8-1,10 17-3,-6 4-4,6 11-4,-2 11-4,0 9 0,-6 7-1,0 2 0,0-3 1,-1 2-2,-5-3 0,-1-9 1,0-14-1,-6-15-1,2-13 0,2-25-1,-4-5-8,-4-32-16,7-11-9,-5-23-6,-11-24-1,28 17-1,-28-17 10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19.84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30 24,'0'0'19,"0"0"-10,0 0-5,17 8-2,3-1 1,6-3-1,10 1 2,7 1-1,8-2 2,9-1-2,7 1 1,7-2-1,8 0-1,10-2 0,2 0-1,9-2 1,8 0-1,5 0 1,6 0 1,9-1 0,-1-5 0,1 6 2,6-3-1,0 5 1,-8-4-1,-3 0 1,-10 2-2,-9 1-3,-11 1-8,-15-4-8,-20-2-6,-12 1-5,-21-7-1,-7 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20.91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23 64 22,'-5'-19'10,"-3"-1"4,8 20 1,-13-28 0,13 28 0,0 0 1,0 0 3,0 0-1,22 24 0,-7 4-2,15 17-1,1 7-2,12 14-1,0-1-4,9 8-2,-3-2-4,4-5 0,-6-7-2,-4-10 0,-2-6-16,-15-17-9,2-3-8,-28-23-6,25 7-2,-25-7-2,-4-26 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22.17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0 837 5,'0'0'9,"0"0"-1,0 0-3,0 0 1,0 0 0,0 0 0,0 0 2,0 0 0,0 0 1,0 0 0,0 0 2,20-22 0,-20 22 0,30-26-1,-13 7-1,6 2-1,-1-5-1,6 3 1,4-2-3,4 1 0,-4-5-2,5 3 2,1-2-1,3 1 2,-1-5-2,8 2 2,1-10 0,11 5 0,8-10-1,7 3 0,9-3 0,6 2-2,8-2 0,1 3-1,2 3-1,1 5 1,3 2 0,2 3-1,3 5 1,7 3-1,5 6 1,11-2 0,13 3-1,12 5 0,9-1 1,5 0-1,6 3 0,4 3 0,2 1 0,-6 7 0,-12 1 0,-13 4-1,-12 6 0,-8 9 1,-9 8-1,-8 3 1,-7 10-17,-15-8-11,-2 9-9,-17-3-2,-8 0-3,-14-10-2,-16-1-2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4:04.29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87 70 119,'11'-19'35,"15"4"-13,12 4-15,7 0-6,9-1-3,0 11 1,-1 10 4,-14 6 2,-11 15 1,-24 5 2,-11 12 1,-23-2 1,-10 9-1,-18-7-1,-2-4-4,-7-6-1,5-9-2,17-9 0,5-8 0,10-9 0,30-2 1,0 0-1,8-17 1,31 6-2,8 2 0,4-1 0,11 7 0,3 5 0,-3 1 0,-6 9 0,-11 3 0,-13 5 0,-9 3 0,-16 3-1,-14 0 0,-12 0 1,-9 0 0,-6-3 0,-5-6 1,-8-4-1,2-4 1,2-5-1,1-2 0,5-4 0,5-4 0,0-1 0,10-3-11,22 10-10,-21-11-10,21 11-9,0 0-2,11-20 0,-11 20-2,36-17 21</inkml:trace>
  <inkml:trace contextRef="#ctx0" brushRef="#br0" timeOffset="-664.7673">51 15 149,'0'0'43,"7"23"-8,-8 7-24,6 17-5,5 7-4,-3 8-1,1 3 1,-1 4-1,1-1 1,-1-5-1,-1-10-1,-1-10 0,-3-12-2,-2-31-15,8 27-13,-8-27-6,7-17-6,-1-6-1,-4-5 0,0-5 4</inkml:trace>
  <inkml:trace contextRef="#ctx0" brushRef="#br0" timeOffset="389.6003">689 313 137,'-8'30'41,"1"3"-8,-1-3-15,10 2-11,6-4-3,8-7-1,9-6-2,9-10-1,3-3-2,2-11-3,5-6-1,-9-6-1,-1-3 2,-10-4 3,-10 0 3,-13 0 0,-14-2 3,-4 6 2,-13 3 1,2 6 0,-5 2-1,1 6-4,15 7-15,0-4-10,17 4-12,0 0-6,0 0-2,24 15 0,-1-11-1</inkml:trace>
  <inkml:trace contextRef="#ctx0" brushRef="#br0" timeOffset="727.0617">1058 251 119,'13'23'42,"4"3"-2,2 11-17,-4-7-13,4 6-4,-4-5-2,-4-1-3,-3-5 0,-5-5 0,-3-20 0,0 23 0,0-23 0,0 0-1,-7-23 1,12 3 0,5-6 1,5-8-1,4-2-1,3 1 0,8-1 0,0 4 0,4 8 0,-8-2-15,4 15-9,-11-1-8,-2 11-8,-17 1-2,0 0-1,13 16 0</inkml:trace>
  <inkml:trace contextRef="#ctx0" brushRef="#br0" timeOffset="1147.8817">1512 266 115,'26'34'42,"-14"-8"0,-7 2-12,7 8-18,-5-3-9,2 1-2,-1-2 0,-2-4 0,-3-8-1,-3-20 1,6 23 0,-6-23 0,0 0 0,6-26 0,-1 1 0,5-8 1,1-1-2,8 0 0,1 1 0,5 1 0,3 9 0,4 10 0,0 10 0,-2 10 0,-2 10 0,-4 7-1,-1 8 0,-5 4 1,-4 1-1,-5-5 1,-5 0 1,-2-10-1,-2-5 0,0-17-13,0 0-17,0 0-9,0 0-3,-21-25 0,17 1-2,2-2 2</inkml:trace>
  <inkml:trace contextRef="#ctx0" brushRef="#br0" timeOffset="1726.2532">2490 60 138,'0'0'43,"0"0"-1,0 0-17,22-5-44,-3 20-16,-2-4-7,-17-11 0,26 32-1,-26-32-1</inkml:trace>
  <inkml:trace contextRef="#ctx0" brushRef="#br0" timeOffset="1575.2312">2512 393 149,'4'30'43,"1"6"-10,-5-10-20,6 0-6,2-5-12,-8-21-17,0 0-13,0 0-6,0 0-1,7-36 0,-11 4-1</inkml:trace>
  <inkml:trace contextRef="#ctx0" brushRef="#br0" timeOffset="2139.6683">2855 270 152,'13'39'42,"-1"8"-4,-10-4-26,3 2-10,-1-6-1,-2-5 0,-4-6-1,0-11 1,2-17 0,0 0 0,0 0 0,4-25 0,5-3 0,2-5 0,6-9-1,4 3 0,3 0 0,1 3 0,-1 8 0,2 8 0,-3 10 0,1 9 0,-1 12 0,-1 4 0,-3 7 0,2 6 0,-3-2 0,1 1 0,-4-1 0,-2-8-10,2 1-16,-15-19-9,0 0-7,0 0 1,17 2-2,-19-23 0</inkml:trace>
  <inkml:trace contextRef="#ctx0" brushRef="#br0" timeOffset="2770.1645">3317 277 139,'-8'-20'42,"8"20"0,21-4-13,0 2-27,12 2-1,9 4-1,6 0 0,3 3 0,-4 6 0,0 4-1,-8 7 0,-9 3 0,-7 4 1,-8 1-1,-6 0 1,0 0 1,1-2-1,1-8 1,4-5 0,8-10 0,3-3-1,2-9 0,4-7 0,0-8 0,-6-5 0,-5-6 0,-10-3 0,-9 0 0,-12 3 0,-10 1 0,-10 2 0,-8 11 0,-1 4 0,1 5-1,3 6 1,7 4 0,5 2 1,23-4-18,0 0-16,0 0-7,24 15-2,1-15-1,7 0 0</inkml:trace>
  <inkml:trace contextRef="#ctx0" brushRef="#br0" timeOffset="2371.0838">3347-9 141,'17'19'42,"-4"5"-3,4 21-19,-6 2-18,2 5-1,-2 6 1,-1 4-1,-5-2 0,-1 0 0,-2-6-1,0-7 0,0 1-10,-6-23-13,6-7-11,-2-18-6,0 0 0,-13-17-1,7-7-1</inkml:trace>
  <inkml:trace contextRef="#ctx0" brushRef="#br0" timeOffset="3567.0192">4294 53 158,'15'26'42,"-4"4"-4,10 13-28,2 2-8,1 4-1,-2 3 1,-1 2-1,-2-3 0,-2-3-1,-2-5 0,-4-11 0,0-6 0,-3-9 0,-8-17 0,17 6 0,-17-6 0,18-36 0,-8 3 0,5-9 0,-2-8 0,2-4 0,-2-2 0,0-1 0,-2 5 0,1 5 0,-1 10 0,2 9 0,0 11 0,4 11 0,4 12 0,1 9 0,3 11 0,-3 12 0,1 8 0,-1 7 0,1 3 0,-5 0 0,-1 0 0,-4-2 0,1-9 0,-3-9 0,2-8 0,-13-28 0,21 17 0,-21-17 0,22-30 0,-9-4 0,-2-7 0,3-15 0,-1-10 0,4-7 0,-4-5 0,2-5 0,0 3 0,2 5 0,-4 8 0,0 11 0,-4 15 0,-3 9 0,-6 32 0,0 0-12,0 0-22,-11 30-8,1 2 0,-3-1-1,2 7 0,0 1 5</inkml:trace>
  <inkml:trace contextRef="#ctx0" brushRef="#br0" timeOffset="3927.0681">5281 163 155,'4'26'41,"-6"2"0,5 12-23,-1-5-18,4 3 0,1-5 0,7-1 0,-3-4 0,2-7 0,8-8 0,1-4 0,3-9 0,1-9 0,-4-8 0,1-9 0,-4-6 0,-6-3 0,-6-3 0,-12-3 0,-10 5 0,-6 5 0,-5 4 0,-4 9 0,-4 7 0,4 7 0,2 6 0,5-2-9,23 0-21,-13 24-10,13-24 0,6 28-1,-6-28-1,32 21-1</inkml:trace>
  <inkml:trace contextRef="#ctx0" brushRef="#br0" timeOffset="6407.3576">-7 984 133,'-23'0'40,"4"-1"-5,19 1-11,-16 7-14,16-7-7,16 13 1,16-5-1,15-7-2,15 3 1,11-2-2,10 0 0,1-4 0,3-2 0,-9 2-12,-16-7-14,-11 7-3,-25-5-2,-26 7-2,0 0-1,0 0 5,-50-19 7,10 17 28,-3 8 14,-4-4 7,10 11 3,-3-2 2,14 15 0,3 0-3,16 17-8,-1-1-12,12 4-6,-2 9 0,6 1-2,-3-2-1,-1-2 1,-2-3-1,-4-8 1,-6 0-11,-7-15-9,6-1-7,-10-16-4,2 0-4,-3-12 0,3-1 1,-6-11 2,23 15 17,-32-22 22,12 5 17,20 17 5,-32-17 3,32 17 0,-21-13 1,21 13-3,0 0-7,32 0-12,2-2-11,11 2 0,11-4-1,8 2 0,7-1 0,2-7 0,-3 1 0,-6 0 0,-10-1 0,-11-5 0,-7 4 0,-14-8 0,-7 2 0,-7-1 0,-4-1 0,-4 0 0,0 2 0,0 17 0,0 0 0,0 0 0,0 0 0,9 30 0,-2-2 0,-1 10 0,0 1 0,1 0 0,3 1 0,-5-5 0,1-7 0,1-9 0,-7-19 0,0 0 0,21 4 0,-10-23 0,2-11 0,6-5 0,7-7 0,4-2 0,6-1 0,0 0 0,3 7 0,1 10 0,-1 10 0,-3 12 0,-6 8 0,-6 13 0,-3 9 0,-3 8 0,-5 3 0,-1 3 0,-3-1 0,-1-3 0,-3-4 0,1-6 0,-6-24 0,13 25 0,-13-25-24,0 0-12,17-14-6,-15-4 0,3-3 0,-1-7-1</inkml:trace>
  <inkml:trace contextRef="#ctx0" brushRef="#br0" timeOffset="6795.1601">1477 1295 150,'24'22'41,"-15"5"-1,-3 1-18,1 7-21,3 1 0,-1 3-1,1-3 0,-3-3 0,2-7 0,-3-5 0,-6-21 0,9 17 0,-9-17 0,0 0 0,12-36 0,-7 10 0,1-6 0,3-1 0,4-5 0,4 5 0,6 1 0,5 7 0,4 10 0,4 10 0,-1 9 0,-1 9 0,-4 9 0,-6 8 0,-1 6 0,-4 1 0,-10-1 0,-1-5 0,-5-1 0,-1-7 0,-2-23 0,10 22-2,-10-22-21,0 0-10,16-17-5,-8-1-3,3-9 0,4-4 0</inkml:trace>
  <inkml:trace contextRef="#ctx0" brushRef="#br0" timeOffset="7110.0658">2122 1321 128,'0'0'41,"15"21"-1,-15-21-9,7 46-17,-1-14-14,1 2 1,5-2-1,1 0 0,8-3 0,3-6 0,4-8 0,4-8 0,0-7 0,0-5 0,-2-10 0,-2-8 0,-8-3 0,-8-8 0,-7-1 0,-10-2 0,-10 1 0,-8 2 0,-5 10 0,-6 2 0,1 5 0,3 7 0,9 8 0,21 2 0,0 0-18,0 0-15,26 14-7,8-11-1,9 1-1,6-2-1</inkml:trace>
  <inkml:trace contextRef="#ctx0" brushRef="#br0" timeOffset="8052.3419">2898 1254 132,'-16'4'41,"-9"-1"1,1 12-14,-14 0-20,5 4-7,-1 5-1,2 4 1,4 4-1,7 2 1,14-1-1,8 1 0,16-4 0,10-6 0,12-5 0,6-4 0,9-9 0,3-8-1,1-6-1,-4-10-3,-3-3-1,-4-3 4,-12-6 2,-3 2 0,-9 1 0,-4 5 2,-8 0 0,-11 22 4,20-27-1,-20 27-3,31-9-2,-13 5 0,9 1 0,1-1 0,4 0 0,-1-2 0,-1-1 0,-3 0 0,-7-7 0,-20 14 0,10-22 0,-10 22 0,-27-17 0,1 13 0,-6 8 0,-3 5 0,-1 6 0,2 10 0,6 5 0,11 5 0,8 3 0,9 3 0,11 0 0,10-4 0,9-5 0,4-6 0,5-7 0,2-10 0,-1-5 0,-3-11 0,-1-10 0,-6-6 0,-4-5-1,-5-7 0,-6-1 2,-4 1-1,-2 3 0,-1 6 1,-4 7-1,-4 19 0,0 0 0,24 6 0,-11 16 0,2 8 0,-2 4 0,0 3 0,2-1 0,-3-3 0,-1 1 0,-4-8 0,-3-5 0,-4-21 0,4 22 0,-4-22 0,0 0 0,0-30 0,4 6 0,3-6 0,6-7 0,4-5 0,4-2 0,7 2 0,2 7 0,6 5 0,1 9 0,-1 8 0,-2 17 0,-4 13 0,-4 9 0,-4 10 0,-5 5 0,-4 4 0,-3-4 0,-3 0 0,-1-9 0,1-8 0,5-5-12,-12-19-17,0 0-10,18-23-2,-10-1 0,-3-12-1,3-5-1</inkml:trace>
  <inkml:trace contextRef="#ctx0" brushRef="#br0" timeOffset="8445.5458">4255 1347 148,'0'0'41,"24"-22"-1,12 22-14,16-2-26,12 0 0,15 2 0,2 0 0,1 0 0,-5 0 0,0 6-12,-26-14-20,-14 8-8,-18-5-1,-19 5-2,0 0-1,-23-15 2</inkml:trace>
  <inkml:trace contextRef="#ctx0" brushRef="#br0" timeOffset="8266.5612">4358 1102 175,'28'36'41,"-15"3"-7,-7 6-29,5 4-5,2 5 0,0 2 0,0 0 0,-5-4 0,-1-7 0,-1-7 0,-2-5-6,-6-14-16,2-19-11,0 0-4,0 0-3,-21-13 0,6-9-1,-7-8 6</inkml:trace>
  <inkml:trace contextRef="#ctx0" brushRef="#br0" timeOffset="10339.1527">646 2223 157,'11'32'41,"-7"-14"-4,7 8-26,-4-3-10,5-1 0,1-1-1,2-4 1,-15-17-1,30 20 0,-13-16 0,1-10 0,1-5 0,2-4-1,-4-7 2,0-4-1,-2-4 0,0-2 1,-6 0-1,-7 6 2,-4 3-1,-9 5 0,-6 7 0,-6 7-1,-3 4 0,-4 9 0,0 2 0,6 4 0,-1 4 0,25-19 0,-20 32 0,20-32-5,11 24-23,-11-24-12,30 13-1,-30-13-2,30-2-1,-30 2-1</inkml:trace>
  <inkml:trace contextRef="#ctx0" brushRef="#br0" timeOffset="11779.0903">98 2096 117,'-23'-10'42,"23"10"-8,-22-2-8,22 2-7,0 0-9,-23 28-8,18-7-1,5 7-1,0 6 0,5 3 0,3 6 0,3 2-1,-2-4 1,6-3 0,-1-7 0,-5-6 0,-2-7 0,-7-18 0,0 0 0,0 0 0,0 0 0,10-22 0,-8-6 0,1-6 1,3-7-1,2-4 0,7-2 1,1 4-1,9 2 1,-1 6-1,4 8 0,2 13 0,6 14 1,-6 11-1,-2 11 0,0 10 1,-5 5-1,-3 8 0,-5 4 0,-1-4 0,-11-4 0,1-9 0,4-6 0,-8-26-8,18 19-21,-18-19-11,17-28-1,-11 3-2,1-8-1,-3-3-1</inkml:trace>
  <inkml:trace contextRef="#ctx0" brushRef="#br0" timeOffset="12675.2388">1540 2262 123,'0'45'42,"4"9"-1,-4 4-13,9 9-21,3 3-5,6 1 0,3-6-1,2-9-1,-6-9 0,-2-9 1,-2-10 0,-10-10-1,-3-18 1,0 0-1,-13-24 1,0-2-1,4-12 0,-6-8-1,2-9 2,1-4-2,5-5 2,-1-2 0,10 5 0,6 3-1,7 5 1,9 8 0,10 10 0,5 9-1,10 13 0,2 13 0,-3 9 0,-6 12 0,-7 10 0,-10 9 0,-16 6-1,-14 3 1,-16-2 0,-9-4 0,-10-6-1,-3-5 2,-4-11-1,2-8 0,6-11 0,5-10 0,14 1-12,3-14-12,15 0-11,9-5-6,10-2-1,6 2 0,7-2-2</inkml:trace>
  <inkml:trace contextRef="#ctx0" brushRef="#br0" timeOffset="13051.391">2233 2211 152,'16'36'42,"-6"3"-1,5 6-30,-6 2-9,2-2-1,-3-4 0,-4-4 0,-1-5-1,-3-9 0,0-23 1,-9 20-2,9-20 1,-17-18-1,8-5 1,-1-7 1,3-5-1,5-5 0,2 1 0,6-2 1,7 4-1,9 3 1,8 8-1,8 7 0,5 4 1,6 6-1,0 5 0,1 4-7,-1 11-12,-15-5-9,-2 7-8,-12-4-5,-20-9-1,17 15 0,-17-15 4</inkml:trace>
  <inkml:trace contextRef="#ctx0" brushRef="#br0" timeOffset="13241.3307">2745 2262 131,'13'24'42,"-4"4"-3,6 12-12,-7-3-20,3 2-5,0 1-1,0-9 0,-7-1-1,-2-13-10,-2-17-17,0 0-9,0 0-4,-6-26-1,-1-8-1,-6-9-1</inkml:trace>
  <inkml:trace contextRef="#ctx0" brushRef="#br0" timeOffset="13402.8038">2803 2006 171,'0'0'40,"24"9"-5,-7 2-29,2 1-5,0-3-19,9 4-12,-6-6-10,6 3-1,-1-6 0,5-1 0,-4-3 0</inkml:trace>
  <inkml:trace contextRef="#ctx0" brushRef="#br0" timeOffset="13907.4092">3148 2182 138,'0'33'41,"0"1"0,6 5-14,3-3-25,8-3-1,9-1-1,6-6 0,4-5 1,3-4-1,0-12-1,1-6 1,-6-11 0,-6-8 0,-10-6 0,-8-8 1,-14-2-1,-7-3 0,-12 4 1,-3 3 0,-4 4 0,-2 5 0,4 6-1,6 6 0,22 11 0,-19-7 0,19 7 0,17 7 0,5-1 0,6 3 0,6 4 0,-2 4 0,2 4 0,-1 5 0,-4 6 0,1-1 0,-4 7 0,-4-1 0,-1-3 0,-2-4 0,-2-6 0,-17-24 0,26 17 0,-26-17 0,19-21-1,-10-3 1,-1-8 0,5-5 1,2-1-2,5-3 2,1 2-1,5 2 0,2 7 0,1 7 0,1 10-9,-10 0-12,5 7-12,-25 6-8,22 10 0,-22-10-2,0 17 0</inkml:trace>
  <inkml:trace contextRef="#ctx0" brushRef="#br0" timeOffset="14908.7466">4497 1920 139,'-2'-25'42,"2"25"-2,2 21-15,7 9-22,-1 11-1,3 11-1,-4 8 0,5 2 0,-3 3-1,2-3 0,-1-9 0,-5-7 0,3-8-1,-1-20-10,12 1-14,-19-19-8,32-17-8,-10-9 0,10-6-1,4-11 0</inkml:trace>
  <inkml:trace contextRef="#ctx0" brushRef="#br0" timeOffset="15543.7026">5013 2075 136,'-45'32'41,"1"-4"-1,-16-2-13,4 0-24,-6 0-2,8-1 0,5-7-1,10 3 1,12-8-1,27-13 0,2 17 0,26-10 1,21-3-1,11 0 1,11 0-1,6-6 1,2 0-1,-4 0 1,-5-2 0,-12-1-1,-15-3 0,-6-3 0,-16-2 0,-4 0 0,-17 13 0,0-32 0,-8 15 0,8 17 0,-20-24 0,20 24 0,-17-10 0,17 10 0,-6 21 0,8 3 0,2 3 0,3 6 0,3 5 0,-1 3 0,1-2 0,-3-3 0,-1-5 0,-3-6 0,-1-7 0,-2-18 0,0 0 0,0 0 0,0 0 0,-2-37 0,4 5 0,2-5 0,4-3 0,1 1 0,4 2 0,6 3 0,1 10 0,7 9 0,-1 9 0,2 10 0,2 9 0,-2 6 0,0 7 0,-1 4 0,-7 4 0,-3-3 0,-4-1 0,-3-2 0,-5-5 0,-5-23-7,12 22-16,-12-22-8,0 0-5,5-28-4,3 4-1,-3-10 1,7 1 4</inkml:trace>
  <inkml:trace contextRef="#ctx0" brushRef="#br0" timeOffset="15875.9118">5686 2178 144,'0'0'39,"0"0"-5,-6 28-7,10-2-19,2 8-6,3 3-2,8 2 0,2-7 0,3 4-1,5-4 1,4-8 0,1-7-1,-4-10 1,1-11 1,-5-10-1,-3-5 0,-8-13 1,-6-5-1,-12-5 0,-8 1 1,-8 2-1,-7 3 0,-4 8 0,-2 4 0,0 9 0,2 6 0,4 7 0,11 6 0,17-4 0,-15 16 0,27 1-14,-12-17-14,26 23-10,-7-12-2,7 0-1,-2-5-1,4-2 0</inkml:trace>
  <inkml:trace contextRef="#ctx0" brushRef="#br0" timeOffset="16387.8701">6037 2161 149,'17'22'41,"-2"10"0,-4 0-21,6 7-19,5 4 0,3 0-1,-3-5 0,-1-3 0,-2-10 0,-2-7 0,-17-18 0,26 10 0,-26-10 0,11-32 0,-9 4 1,0-4-1,0-4 0,-2-1 1,2 2-1,1 6 0,3 9 0,-6 20 0,22-15 0,-5 21 0,2 10 0,5 7 0,5 9 0,1-1 0,3 1 0,-3 0 0,-3-4 0,-3-4 0,-3-7 0,-21-17 0,24 15 0,-24-15 0,0-18 0,-6-3 0,1-5 0,-5-6 0,1-5 0,2-1 0,1 1 0,6 1 0,2 6 0,2 4 0,3 4 0,6 5 0,6 9-12,-19 8-16,30-13-7,-30 13-5,30-11-1,-30 11 1,22-15-1</inkml:trace>
  <inkml:trace contextRef="#ctx0" brushRef="#br0" timeOffset="16597.9008">6637 1968 138,'0'0'40,"0"0"-1,8 28-10,-8-5-20,9 12-9,2 10 0,0 10 0,4 1 0,1 0 0,0 4 0,-1-6 0,2-4 0,-2-10 0,0-1-9,-5-20-15,5 1-10,-15-20-6,18 0 0,-18 0-1,21-32 1</inkml:trace>
  <inkml:trace contextRef="#ctx0" brushRef="#br0" timeOffset="22212.1138">308 3188 112,'0'0'35,"-21"6"-4,21-6-5,-24 3-6,24-3-10,-28 4-7,7 0-1,-3 0 0,-3 1-2,-4 10 1,-5 8 0,2 5-1,0 7 1,8 6 0,9 2 0,8 4-1,14-2 2,14-8-1,15-5 0,9-11 0,8-8 1,3-11-1,1-6 0,-5-9-1,-7-8 0,-14-9 0,-11-1 0,-14-5 0,-13 0 0,-14 1 0,-7-2 0,-11 5 0,-2 2 0,3 9 0,1 3 0,5 8 0,10 8 0,7 6 0,17-4 0,6 30-20,5-11-19,11 1-2,5 1-2,6-1-1,-3-3-1</inkml:trace>
  <inkml:trace contextRef="#ctx0" brushRef="#br0" timeOffset="22775.1714">554 3422 134,'0'0'39,"-8"-26"-4,8 26-7,24-10-16,5 8-10,12 0 0,6 4-1,7 0 0,-1-7-19,9 6-17,-2 1-6,-8 0-2,-16 0 0,-6 2-2</inkml:trace>
  <inkml:trace contextRef="#ctx0" brushRef="#br0" timeOffset="22620.2731">805 3111 109,'0'0'39,"-32"-22"-5,4 14-7,5 10-8,-3 6-13,0 7-4,2 9 0,3 8-1,4 11 0,10 7 1,5 6-1,4 4 0,7 0 0,2 0 0,4-8-1,0-9 1,-2-5 0,-7-14-23,7-3-8,-13-21-8,0 0-1,0 0-2,-6-21 1,-5-3 3</inkml:trace>
  <inkml:trace contextRef="#ctx0" brushRef="#br0" timeOffset="23426.7849">1385 3296 98,'11'25'42,"-2"3"-2,4 13-10,-7-7-10,9 12-10,-2 1-7,2 0-2,-2-8 0,0-3 1,1-10-1,-1-9 1,-13-17-1,24 9 0,-24-9 0,21-32 0,-14 6 0,3-8-1,-5-5 0,1 2 0,3-8 0,1 4 0,1 7 0,0 4 0,4 13 0,6 10 0,-2 12 0,3 10 0,-1 13 0,-1 6 0,7 5-1,-3 4 0,2-3 1,-1-3 0,-3-7 0,1-4 0,-3-9 1,1-6-1,-21-11 0,24-9 1,-16-8-1,-4-7 0,-1-6 0,-1-4 0,0-1 0,-4-3 0,2-1 0,0 0-7,10 11-24,-7 3-9,5 1-3,1 2-1,4 3 0,2 0-1</inkml:trace>
  <inkml:trace contextRef="#ctx0" brushRef="#br0" timeOffset="23810.9536">2142 3050 142,'4'33'42,"-2"10"-4,9 13-19,1 8-16,-1 5-1,2 4-1,2-2 0,-2-7 0,-2-6 0,-1-13-1,-1-12 1,-5-10-1,-4-23 0,0 0 1,0 0 0,4-19 0,-2-9 0,3-8-1,8-5 0,6-2 0,4 0 0,5 10 0,4 3 0,1 15 0,-1 7 0,-4 16 0,-1 10 0,-9 10 0,-3 2 0,-5 10-1,-5-3 0,-1-1 0,-9-8-25,8-2-11,-3-7-6,0-19 0,6 20-1,-6-20 0</inkml:trace>
  <inkml:trace contextRef="#ctx0" brushRef="#br0" timeOffset="24444.2362">2885 3382 112,'0'0'41,"-28"12"-1,-6-3-11,8 15-15,-6 8-13,4 4 1,0 5 1,5 2-1,7-2 0,10-4 0,12-3 0,7-8 0,7-11-1,7-11 0,6-6 0,1-11-1,-2-8 0,-4-7 0,-5-7 0,-6-1 0,-10-1 0,-3 1 0,-10 6 0,-5 6 0,11 24 0,-23-15 0,23 15 0,-11 28 0,15 0-1,5 8 0,8 1 2,8 3-1,5-7 1,3-1-1,3-10 0,0-7 0,-3-11 0,-1-6 0,-5-13 0,-5-9 0,-5-6 0,-2-9 0,-6-10 0,-1-5 0,-3-6 0,-3-4 0,0 5 0,0 2 0,0 9 0,0 9 0,-2 10 0,0 29 0,0 0 0,0 0 0,9 44 0,-7 4 0,2 10 0,2 9 0,-1 5 0,5 0 0,-3-2 0,2-7 0,5-12 0,-3-6 0,6-10-16,-10-16-16,-7-19-9,0 0-1,0 0-2,0-24 0,-13-3 9</inkml:trace>
  <inkml:trace contextRef="#ctx0" brushRef="#br0" timeOffset="24606.8402">3161 3446 148,'4'-22'44,"7"5"-7,12 9-14,7 3-21,9 3-1,4 2-1,2 5 0,4 9-14,-4-7-18,2 0-7,-4 1-4,-5-1-1,-7-3 0,1-4 6</inkml:trace>
  <inkml:trace contextRef="#ctx0" brushRef="#br0" timeOffset="24903.9023">3784 3317 117,'-17'-4'42,"-4"6"-4,-14-4-9,8 13-15,-4 1-13,1 5 0,3 1 1,12 8 0,6-1-1,13 1 2,11 2-2,11 6 1,4 1-1,6 1 0,1-3-1,-7 1-1,-2-4-1,-9 0 1,-10-8-1,-9-22 1,-9 23 0,-10-18 1,-5-5 0,-2-1 1,-3 2-18,5-6-16,3 1-10,5 2 1,16 2-3,0 0 0</inkml:trace>
  <inkml:trace contextRef="#ctx0" brushRef="#br0" timeOffset="25751.7032">4382 3250 130,'21'28'42,"-10"5"-8,-3 9-16,9 12-10,-2 4-3,1 5-2,-2-1-3,-3-6 1,-6-5-1,-1-12 0,-4-9 0,-5-9 1,5-21 0,-19 1 0,11-17 1,1-13-1,1-12 1,10-4-1,3-7 1,10-4 0,10 2-1,3 3-1,2 8 0,5 9 0,2 12 0,-5 11 0,-4 16-12,-9-1-14,-2 17-8,-8-1-7,-4 5-2,-3-1-1,-2-3 1</inkml:trace>
  <inkml:trace contextRef="#ctx0" brushRef="#br0" timeOffset="25962.2111">4861 3444 122,'0'0'42,"20"39"-3,-12-10-13,9 10-17,-4 4-8,2 2 1,-2-2-2,-2-8 1,-1-3-1,-3-9 2,-7-23-11,0 0-16,0 0-8,8-21-7,-10-15-1,0-8-2,-2-14 1</inkml:trace>
  <inkml:trace contextRef="#ctx0" brushRef="#br0" timeOffset="26110.5071">5022 3194 124,'0'0'41,"26"-15"-4,-26 15-8,25 13-19,-25-13-10,28 41-10,-17-21-16,6 8-9,0 1-5,-2-1-1,4-2-1,-1-2 0</inkml:trace>
  <inkml:trace contextRef="#ctx0" brushRef="#br0" timeOffset="26591.2711">5527 3375 99,'0'-28'41,"-23"20"-4,-5 16-8,-15 1-8,3 19-10,-5 10-9,4 9-1,5 1 0,10 6 0,11-1 0,13-5 0,8-10 0,9-5 1,7-12-1,3-10 0,1-11 0,2-7-1,-1-10 1,-5-9-1,-1-6 0,-6-5 0,-2-5 1,-4 1 0,-3 8 0,-2 6-1,-1 11-1,-3 16 1,0 0-1,13 41-1,-9 2-1,2 13 1,-4 7-1,-6 5 2,-5 3-1,-8-2 2,-6-5-2,-5-6 2,-6-6 0,-3-9 1,-1-13 0,1-9 0,-1-14 1,6-9 0,6-9 0,4-11-1,8-5-13,3-14-19,11-2-9,4-5-2,9-3-2,2-3-1,8-4 12</inkml:trace>
  <inkml:trace contextRef="#ctx0" brushRef="#br0" timeOffset="26984.5755">5587 3190 111,'26'15'42,"-19"15"0,-5 11-13,9 15-15,-3 8-12,0 3 0,1 4-1,0-4 0,1-9-1,-3-7 1,1-16-1,-3-7 1,-5-28 0,10 17 0,-10-17 1,7-26-1,1-2 1,3-9-1,6-8 0,3-6-1,7 3 0,5-1 0,3 10 0,-1 11 0,2 16 0,-6 14 0,-4 19-1,-4 9 0,-3 7-1,-8 10 1,-1-4 0,-1-2 1,-3-9 0,-1-12-17,-5-20-15,23 19-8,-23-19-2,21-26-1,-12-4 0</inkml:trace>
  <inkml:trace contextRef="#ctx0" brushRef="#br0" timeOffset="27198.4218">6191 3156 132,'17'15'42,"-2"21"-4,-8 10-14,10 14-21,2 13-2,-2 6 0,-1 1-1,-1-1 1,-3-10-2,-5-9 1,-3-13 0,2-21-10,-5-4-15,-1-22-8,-20-7-6,7-14-2,-2-11 0,-2-11-1</inkml:trace>
  <inkml:trace contextRef="#ctx0" brushRef="#br0" timeOffset="27358.7843">6196 3435 122,'-2'-19'43,"2"19"-5,0 0-7,30-4-20,-1 12-10,10 3 1,6 0-1,2 1 0,4-9-18,7 3-16,-8-8-7,-5-2-3,-5-9 0,-8-4-1</inkml:trace>
  <inkml:trace contextRef="#ctx0" brushRef="#br0" timeOffset="28240.7979">7136 3336 152,'0'0'42,"6"43"-11,-14-6-17,6 14-13,6 7-1,2 5 1,1-1 0,6-2 0,4-12 0,0-6 1,0-14 0,2-8 0,-2-12 0,-17-8-1,28-19 1,-19-9-2,-3-8 0,1-7 0,1-5 0,-3-5 0,3 1 0,1 5 0,1 12 0,-3 14 0,-7 21 0,21-5 0,-8 23-1,0 14 1,2 9-2,0 2 2,2 4-1,4-6 3,-3-3-2,3-9 1,0-6 0,-4-12-1,-1-11 0,-16 0 0,27-24 0,-18-4 0,0-8 0,-1-7 0,-1-7 0,1-3 0,-1-1 0,1 5 0,-1 5 0,1 6 0,1 18-9,-5 1-18,-4 19-8,0 0-5,19 5-3,-19-5-1,11 27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5:49.493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-827-1391 100,'0'0'36,"0"0"-1,-2 37-7,11 13-4,-7 7-5,9 17-6,-3-1-13,1 6 0,1-2 0,1-4 0,-4-12 0,1-10 0,-1-8 0,-1-10 0,-2-10 0,-4-23 0,-4 22 0,4-22 0,0 0-14,-32-33-19,23 10-5,-3-9-1,3 1-2,3-7-1,12 3-1</inkml:trace>
  <inkml:trace contextRef="#ctx0" brushRef="#br0" timeOffset="597.4689">-75-1414 79,'15'-19'31,"-4"1"0,-9-1-5,-2 19-6,-11-21-6,11 21-5,-41-3-1,12 12-1,-8-1 1,-1 8-1,1-3 0,1 8-1,4-2-4,10 1-2,3-5 0,12 2 0,7-17 0,11 28 0,8-15 0,7 2 0,6 0 0,3 0 0,1 4 0,0 1 0,-8 1 0,-2 1 0,-11-1 0,-9 0 0,-10-3 0,-9-1 0,-10-2 0,-7-4 0,-7-3 0,-5-3 0,-3-1 0,2-2 0,0-2 0,6 0 0,7-2 0,5 2 0,25 0 0,-20 2 0,20-2 0,18 2 0,12 9-10,-2-11-25,14 8-4,-1-12-1,12 4-2,-3-11-1,5-1 0</inkml:trace>
  <inkml:trace contextRef="#ctx0" brushRef="#br0" timeOffset="1103.566">52-1238 145,'14'-36'39,"19"18"1,7-12-9,18 9-31,2 2 0,11 3 0,2-3 0,-1 6 0,-9 2 0,-8 5 0,-12 2 0,-11 2 0,-10 8 0,-22-6-5,0 0-24,8 17-9,-8-17-1,-28 9-3,11-7 0,-4-6-2</inkml:trace>
  <inkml:trace contextRef="#ctx0" brushRef="#br0" timeOffset="888.422">242-1562 131,'0'0'39,"24"25"0,-20-1-7,11 15-21,-4 1-8,8 8-3,-6-3 0,6 6 0,-6-5 0,-4-5 0,1-3 0,-3-8 0,-5-2 0,-4-9 0,0 1 0,-14-16-22,16-4-12,-38 4-5,17-8 0,-7-11-1,2 4 0,-8-8 2</inkml:trace>
  <inkml:trace contextRef="#ctx0" brushRef="#br0" timeOffset="1797.299">1396-1418 92,'1'-20'34,"-1"20"0,-5-26-6,5 26-8,-17-13-5,17 13-2,-39 5-2,10 10-4,-6 2-6,1 9-1,-3 2 0,5 6 0,5-2 0,12-1 0,10-1 0,14 0 0,8-4 0,11 3 0,10-5 0,1 2 0,2 0 0,-5 2 0,-2 4 0,-12-4 0,-7-2 0,-13-1 0,-11-1 0,-10-5 0,-13-4 0,-5-4 0,-8-4 0,-4-1 0,0-2 0,0-4 0,8 2 0,5-2 0,10 0 0,9 1 0,17-1 0,0 0 0,0 0 0,34 10-26,0-6-12,1-10-2,12 2-3,-2-7 1,8-2-3</inkml:trace>
  <inkml:trace contextRef="#ctx0" brushRef="#br0" timeOffset="2685.6695">1675-1139 150,'-4'23'36,"-5"-5"-1,9-18-16,-17 40-14,13-18 0,6 2 0,2-3-5,7-1 0,10-5 0,7-2 0,6-3 0,3-6 0,5-3 0,-5-8 0,2-2 0,-12-8-2,-7-2-5,-14-7 0,-8 3 1,-13-5 2,-11 6 1,-8 1 3,-9 5 2,4 4 3,-8 3 0,5 9 1,5-2-2,12 6 1,9 0-3,16-4-2,0 0 0,31 3 0,14-3 0,14-5-1,12-3-1,6-1-2,7 0 2,3-1 0,-3 1 1,-9 1 2,-11 1 1,-14 5 3,-14-2-1,-8 4-4,-28 0 0,19-4 0,-19 4 0,0 0 0,-30-9 0,11 7 0,-1 2 0,-3 6 0,-3 1 0,-2 8 0,1 4 0,-3 5 0,4 3 0,9 4 0,0-1 0,10 0 0,12-2 0,10-3 0,12-7 0,12-3 0,8-7 0,-2-6 0,9-4 0,-1-8 0,-6-3 0,2-5 0,-6-5 0,-8-3 0,-6 0 0,-9 0 0,-5 1 0,-7 5 0,-1 3 0,-7 17 0,-4-19 0,4 19 0,0 0 0,0 28 0,6-5 0,2 3 0,-3 6 0,1 1 0,-1 1 0,-5 0 0,2-1 0,-4-3 0,-1-4 0,1-3 0,2-3 0,0-20 0,-6 25-22,6-25-14,0 0-4,-15-32 0,11 6-2,-11-12 0,12-8 10</inkml:trace>
  <inkml:trace contextRef="#ctx0" brushRef="#br0" timeOffset="2848.9494">2654-1227 187,'0'0'41,"0"-17"-14,0 17-27,30 21 0,-30-21 0,36 30-24,-36-30-11,34 32-4,-34-32-1,32 28-1,-12-19 0,12 0 7</inkml:trace>
  <inkml:trace contextRef="#ctx0" brushRef="#br0" timeOffset="3566.6334">3230-1135 106,'13'-23'34,"-13"23"1,-20-20-4,-1 22-6,-9-4-12,-2 11-5,-5 2-5,-3 8-3,-5 2 0,11 9 0,1 0 0,12 1 0,8 1 0,13 0 0,7-2 0,12-6 0,7-5 0,3-8 0,4-3 0,5-10 0,-1-6 0,-1-5 0,-4-7 0,-6-1 0,-5-5 0,-6 3 0,-8 1 0,-5 3 0,-2 19 0,-5-19 0,5 19 0,0 0 0,-12 19 0,16-2 0,4 4 0,5 3 0,4 0 0,1 1 0,5-1 0,-1-2 0,-1-1 0,2-4 0,-1-6 0,-1-5 0,-3-8 0,-1-8 0,-2-10 0,-3-10 0,-3-6 0,-5-10 0,-2-9 0,-4-6 0,2-7 0,3 3 0,-3 1 0,0 8 0,2 7 0,0 18 0,-2 31 0,0 0 0,2 16 0,-6 26 0,4 14 0,0 9 0,4 8 0,4 2 0,1-2 0,0-2 0,4-7 0,1-8 0,-3-8 0,0-7 0,-5-9 0,-1-9 0,-5-23 0,4 18 0,-4-18 0,0 0-4,-11-31-30,0-1-5,7-2-1,-6-9-2,10 4 1,0-8-1</inkml:trace>
  <inkml:trace contextRef="#ctx0" brushRef="#br0" timeOffset="3764.7803">3673-1060 176,'36'35'42,"-20"-10"-5,11 12-37,-9 2 0,3 2 0,2 0 0,-5 1 0,-5-9 0,-5-1 0,-4-8 0,-4-24 0,2 27 0,-2-27-26,0 0-12,-10-32-2,8 6-1,-5-16 0,7-2-2</inkml:trace>
  <inkml:trace contextRef="#ctx0" brushRef="#br0" timeOffset="3941.6349">3763-1169 167,'-19'-15'41,"19"15"-1,0 0-33,0 0-7,0 0 0,17 2 0,2 9-18,-19-11-18,34 12-2,-16-9-3,9 3 0,-5-6-2</inkml:trace>
  <inkml:trace contextRef="#ctx0" brushRef="#br0" timeOffset="4442.4832">3999-1152 124,'-28'-7'33,"28"7"1,-11-17-6,11 17-11,21-8-9,1 3-2,4-3-1,10 2-5,1-1 0,7 3 0,-1-3 0,4 7 0,-4-2 0,-6 8 0,-9 1 0,-9 6 0,-9 6 0,-12 5 0,-8 6 0,-7 4 0,-9 5 0,0 0 0,-2 1 0,2 1 0,-3-4 0,7-3 0,5-2 0,0-6 0,10-4 0,1-3 0,6-19 0,4 24 0,-4-24 0,28 8 0,-9-8 0,7-4 0,0 2 0,6-3 0,4-1 0,-1 2 0,-1 2 0,-4 0 0,-5 2 0,-25 0 0,33 2-4,-33-2-30,0 0-5,-17-9-1,17 9-2,-43-17 0,19 4 0</inkml:trace>
  <inkml:trace contextRef="#ctx0" brushRef="#br0" timeOffset="4653.0482">4005-905 167,'0'0'41,"0"0"-1,0 0-33,32-17-7,-2 17 0,11-2 0,6 0 0,4 2 0,1-3 0,14 3-6,-8-6-27,8 6-5,-8-8-1,2 7-2,-11-7 0,-1 4 0</inkml:trace>
  <inkml:trace contextRef="#ctx0" brushRef="#br0" timeOffset="5673.1878">5022-1027 161,'-21'13'38,"-9"-7"-1,0 9-18,-8 2-19,1 5 0,3-1 0,0 7 0,4 0 0,6 0 0,11 0 0,11 2 0,11-6 0,8-1 0,10-6 0,4-4 0,7-8 0,3-5 0,2-9 0,-3-4 0,-5-6 0,-6-1 0,-13-7 0,-6 1 0,-8 4 0,-6 1 0,4 21 0,-15-20 0,15 20 0,0 0 0,-4 16 0,14 5 0,3 3 0,11 3 0,2 2 0,6-2 0,4 1 0,1-6 0,3-3 0,-1-8 0,1-5 0,-7-10 0,-5-7 0,-7-10 0,-8-11 0,-5-5 0,-6-6 0,-2-8 0,-10-7 0,1-5 0,1-1 0,3 2 0,1 6 0,-2 10 0,3 10 0,-3 17 0,6 19 0,4 25 0,-6 16 0,4 13 0,5 12 0,1 7 0,1 3 0,-1-1 0,1-2 0,-2-8 0,3-7 0,-6-7 0,-6-10 0,0-9 0,-4-8 0,6-24 0,-17 17-1,-7-32-28,5 0-5,-5-17-3,5 1-1,-13-11 1,10 9 4,-8-8 22,-4 1 23,13 10 13,-7-1 7,7 10 4,-1-2 0,14 7 1,3-7-5,5 23-22,30-33-10,-4 18 0,17 3 0,12 1 0,8 4 0,3 3 0,7 4 0,-5 4 0,-8 3 0,-4 2 0,-13 5 0,-13 1 0,-9 3 0,-8 5 0,-7 1 0,-3 4 0,1 2 0,-4-2 0,2 0 0,6 0 0,-7-4 0,3 1 0,-2-8 0,-2-17 0,4 20 0,-4-20 0,0 0 0,0 0-20,-2-28-17,-6-4-3,3 1 0,-6-14-1,3 2-1</inkml:trace>
  <inkml:trace contextRef="#ctx0" brushRef="#br0" timeOffset="6469.8561">5723-1023 196,'28'6'40,"-7"-4"-21,13 1-19,1 7 0,9 1 0,2 2 0,-8-6-10,7 7-14,-11-13-2,1 9 4,-10-7 8,-1 3 6,-24-6 10,17 13 10,-17-13 8,0 28 5,-2-3 2,-11-5-9,6 12-18,-3-6 0,6 6 0,3-2 0,4 0 0,5-6 0,3-1 0,8-7 0,1-6 0,3-7 0,1-3 0,4-7 0,-3-8 0,-3-4 0,-5-7 0,-4 0 0,-9-4 0,-8 2 0,-5 2 0,-12 0 0,-5 3 0,-4 6 0,-2-1 0,-3 5 0,-1 3 0,6 1 0,7 1 0,23 8 0,-22-7 0,22 7 0,0 0 0,36-2 0,-5 6 0,11 1 0,-1 7 0,8 4 0,-2 9 0,1 5 0,-4 7 0,-3 4 0,-4 2 0,-9 0 0,-1-5 0,-10-7 0,-6-6 0,-11-25 0,7 18 0,-7-18 0,-1-24 0,-3 0 0,6-8 0,7-7 0,6-6 0,6-4 0,9-1 0,7 5 0,3 9 0,3 8 0,-2 13 0,0 15 0,-5 17 0,-4 15 0,-6 9 0,-7 10 0,-2 5 0,-4-2 0,-2 0 0,-2-7 0,-3-8 0,-2-11 0,-2-3 0,7-7 0,-9-18-13,0 0-27,-6-18-2,-7-3-4,-5-15-2,-3-8-2</inkml:trace>
  <inkml:trace contextRef="#ctx0" brushRef="#br1" timeOffset="-105198.6301">-8079 644 119,'11'-19'35,"15"4"-13,12 4-15,7 0-6,9-1-3,0 11 1,-1 10 4,-14 6 2,-11 15 1,-24 5 2,-11 12 1,-23-2 1,-10 9-1,-18-7-1,-2-4-4,-7-6-1,5-9-2,17-9 0,5-8 0,10-9 0,30-2 1,0 0-1,8-17 1,31 6-2,8 2 0,4-1 0,11 7 0,3 5 0,-3 1 0,-6 9 0,-11 3 0,-13 5 0,-9 3 0,-16 3-1,-14 0 0,-12 0 1,-9 0 0,-6-3 0,-5-6 1,-8-4-1,2-4 1,2-5-1,1-2 0,5-4 0,5-4 0,0-1 0,10-3-11,22 10-10,-21-11-10,21 11-9,0 0-2,11-20 0,-11 20-2,36-17 21</inkml:trace>
  <inkml:trace contextRef="#ctx0" brushRef="#br1" timeOffset="-105863.3976">-8115 589 149,'0'0'43,"7"23"-8,-8 7-24,6 17-5,5 7-4,-3 8-1,1 3 1,-1 4-1,1-1 1,-1-5-1,-1-10-1,-1-10 0,-3-12-2,-2-31-15,8 27-13,-8-27-6,7-17-6,-1-6-1,-4-5 0,0-5 4</inkml:trace>
  <inkml:trace contextRef="#ctx0" brushRef="#br1" timeOffset="-104809.0298">-7477 887 137,'-8'30'41,"1"3"-8,-1-3-15,10 2-11,6-4-3,8-7-1,9-6-2,9-10-1,3-3-2,2-11-3,5-6-1,-9-6-1,-1-3 2,-10-4 3,-10 0 3,-13 0 0,-14-2 3,-4 6 2,-13 3 1,2 6 0,-5 2-1,1 6-4,15 7-15,0-4-10,17 4-12,0 0-6,0 0-2,24 15 0,-1-11-1</inkml:trace>
  <inkml:trace contextRef="#ctx0" brushRef="#br1" timeOffset="-104471.5679">-7108 825 119,'13'23'42,"4"3"-2,2 11-17,-4-7-13,4 6-4,-4-5-2,-4-1-3,-3-5 0,-5-5 0,-3-20 0,0 23 0,0-23 0,0 0-1,-7-23 1,12 3 0,5-6 1,5-8-1,4-2-1,3 1 0,8-1 0,0 4 0,4 8 0,-8-2-15,4 15-9,-11-1-8,-2 11-8,-17 1-2,0 0-1,13 16 0</inkml:trace>
  <inkml:trace contextRef="#ctx0" brushRef="#br1" timeOffset="-104050.7481">-6654 840 115,'26'34'42,"-14"-8"0,-7 2-12,7 8-18,-5-3-9,2 1-2,-1-2 0,-2-4 0,-3-8-1,-3-20 1,6 23 0,-6-23 0,0 0 0,6-26 0,-1 1 0,5-8 1,1-1-2,8 0 0,1 1 0,5 1 0,3 9 0,4 10 0,0 10 0,-2 10 0,-2 10 0,-4 7-1,-1 8 0,-5 4 1,-4 1-1,-5-5 1,-5 0 1,-2-10-1,-2-5 0,0-17-13,0 0-17,0 0-9,0 0-3,-21-25 0,17 1-2,2-2 2</inkml:trace>
  <inkml:trace contextRef="#ctx0" brushRef="#br1" timeOffset="-103472.3769">-5676 634 138,'0'0'43,"0"0"-1,0 0-17,22-5-44,-3 20-16,-2-4-7,-17-11 0,26 32-1,-26-32-1</inkml:trace>
  <inkml:trace contextRef="#ctx0" brushRef="#br1" timeOffset="-103623.3989">-5654 967 149,'4'30'43,"1"6"-10,-5-10-20,6 0-6,2-5-12,-8-21-17,0 0-13,0 0-6,0 0-1,7-36 0,-11 4-1</inkml:trace>
  <inkml:trace contextRef="#ctx0" brushRef="#br1" timeOffset="-103058.9617">-5311 844 152,'13'39'42,"-1"8"-4,-10-4-26,3 2-10,-1-6-1,-2-5 0,-4-6-1,0-11 1,2-17 0,0 0 0,0 0 0,4-25 0,5-3 0,2-5 0,6-9-1,4 3 0,3 0 0,1 3 0,-1 8 0,2 8 0,-3 10 0,1 9 0,-1 12 0,-1 4 0,-3 7 0,2 6 0,-3-2 0,1 1 0,-4-1 0,-2-8-10,2 1-16,-15-19-9,0 0-7,0 0 1,17 2-2,-19-23 0</inkml:trace>
  <inkml:trace contextRef="#ctx0" brushRef="#br1" timeOffset="-102428.4653">-4849 851 139,'-8'-20'42,"8"20"0,21-4-13,0 2-27,12 2-1,9 4-1,6 0 0,3 3 0,-4 6 0,0 4-1,-8 7 0,-9 3 0,-7 4 1,-8 1-1,-6 0 1,0 0 1,1-2-1,1-8 1,4-5 0,8-10 0,3-3-1,2-9 0,4-7 0,0-8 0,-6-5 0,-5-6 0,-10-3 0,-9 0 0,-12 3 0,-10 1 0,-10 2 0,-8 11 0,-1 4 0,1 5-1,3 6 1,7 4 0,5 2 1,23-4-18,0 0-16,0 0-7,24 15-2,1-15-1,7 0 0</inkml:trace>
  <inkml:trace contextRef="#ctx0" brushRef="#br1" timeOffset="-102827.5459">-4819 565 141,'17'19'42,"-4"5"-3,4 21-19,-6 2-18,2 5-1,-2 6 1,-1 4-1,-5-2 0,-1 0 0,-2-6-1,0-7 0,0 1-10,-6-23-13,6-7-11,-2-18-6,0 0 0,-13-17-1,7-7-1</inkml:trace>
  <inkml:trace contextRef="#ctx0" brushRef="#br1" timeOffset="-101631.6109">-3872 627 158,'15'26'42,"-4"4"-4,10 13-28,2 2-8,1 4-1,-2 3 1,-1 2-1,-2-3 0,-2-3-1,-2-5 0,-4-11 0,0-6 0,-3-9 0,-8-17 0,17 6 0,-17-6 0,18-36 0,-8 3 0,5-9 0,-2-8 0,2-4 0,-2-2 0,0-1 0,-2 5 0,1 5 0,-1 10 0,2 9 0,0 11 0,4 11 0,4 12 0,1 9 0,3 11 0,-3 12 0,1 8 0,-1 7 0,1 3 0,-5 0 0,-1 0 0,-4-2 0,1-9 0,-3-9 0,2-8 0,-13-28 0,21 17 0,-21-17 0,22-30 0,-9-4 0,-2-7 0,3-15 0,-1-10 0,4-7 0,-4-5 0,2-5 0,0 3 0,2 5 0,-4 8 0,0 11 0,-4 15 0,-3 9 0,-6 32 0,0 0-12,0 0-22,-11 30-8,1 2 0,-3-1-1,2 7 0,0 1 5</inkml:trace>
  <inkml:trace contextRef="#ctx0" brushRef="#br1" timeOffset="-101271.5619">-2885 737 155,'4'26'41,"-6"2"0,5 12-23,-1-5-18,4 3 0,1-5 0,7-1 0,-3-4 0,2-7 0,8-8 0,1-4 0,3-9 0,1-9 0,-4-8 0,1-9 0,-4-6 0,-6-3 0,-6-3 0,-12-3 0,-10 5 0,-6 5 0,-5 4 0,-4 9 0,-4 7 0,4 7 0,2 6 0,5-2-9,23 0-21,-13 24-10,13-24 0,6 28-1,-6-28-1,32 21-1</inkml:trace>
  <inkml:trace contextRef="#ctx0" brushRef="#br1" timeOffset="-100947.0137">-2594 791 141,'24'25'42,"2"10"-1,-5-7-10,5 8-31,-5-1 0,-1 3 0,-8-4 0,-7-5 0,-3-6 0,-4-6 0,2-17 0,0 0 0,-17 2 0,17-2 0,-3-36 0,6 10 0,5-4 0,9-4 0,3-3 0,7 5 0,6 0 0,1 6 0,4 7 0,-10-3-22,4 9-13,-10 2-5,-1 3-1,-21 8-1,17-17 0</inkml:trace>
  <inkml:trace contextRef="#ctx0" brushRef="#br1" timeOffset="-100700.1636">-2176 552 156,'13'28'41,"-4"6"-2,8 14-20,-4 3-19,4 3 0,0 6 0,0-2 0,-6-4 0,1-5 0,-3-6 0,-3-9 0,-1-4 0,-5-30-15,2 20-16,-2-20-6,0 0-2,6-24-2,7 5 1,6-5-1</inkml:trace>
  <inkml:trace contextRef="#ctx0" brushRef="#br1" timeOffset="-100226.7031">-1589 780 154,'-32'-17'40,"0"16"-2,-13 1-15,4 7-23,-4 8 0,4 7 0,1 7 0,12 0 0,8 7 0,8 0 0,12-3 0,10-1 0,8-10 0,7-3 0,3-11 0,4-8 0,0-10 0,3-8 0,-5-12 0,-1-8 0,-7-9 0,-3-5 0,-10-8 0,-3-1 0,-4 1 0,-8 2 0,-1 7 0,-3 8 0,-3 11 0,13 32 0,0 0 0,-19 4 0,17 30 0,1 9 0,-1 13 0,4 9 0,-2 5 0,1 4 0,3-1 0,4-2 0,-5-7 0,3-6 0,3-9 0,-3-8 0,3-6 0,-7-16-5,-2-19-32,8 17-4,-8-17-1,0 0-2,-15-21-1</inkml:trace>
  <inkml:trace contextRef="#ctx0" brushRef="#br0" timeOffset="-21954.3371">6 66 143,'-17'2'42,"17"-2"-3,0 0-10,0 0-27,17 5-2,11-9 0,13 1 0,8-1 0,15-2-1,11-1-1,7-1 2,4 1 1,1-1-1,1-1 0,-11 2 0,-12 3 0,-10 6-22,-23-2-10,-32 0-7,0 0 0,-17 5-3,-24-1 0</inkml:trace>
  <inkml:trace contextRef="#ctx0" brushRef="#br0" timeOffset="-21616.2053">336 148 141,'9'28'41,"-5"0"-6,-14-2-10,10 15-12,-3 4-13,3 4 0,-2 0 0,4-1 0,0-3 0,1-4 0,1-5 0,4-6 0,-3-8 0,1-5 0,3 0-13,-9-17-18,0 0-7,0 0-3,17-15 0,-13-4-2,1-1-2</inkml:trace>
  <inkml:trace contextRef="#ctx0" brushRef="#br0" timeOffset="-21020.9147">1060 296 49,'0'0'26,"-19"-8"4,-9 8-3,4 10-7,-12 1 0,0 11 0,-9 3-1,6 12 0,-6-3-5,9 9-5,8-6-8,7 6-1,8-7-1,11-6 1,14-8-1,6-9 1,11-11-1,10-11 0,6-10 0,2-9 1,3-8 0,-4-5-1,-5-6 2,-6 4-1,-6 4 2,-13 7-1,-8 10 0,-8 22 1,0 0-2,0 0 0,-13 19 0,5 7 0,5 2 0,1 6 0,5-1 0,3-1 0,3 0 0,1-2 0,1-6 0,2-3 0,0-3 0,-13-18-20,36 8-10,-36-8-8,34-24-1,-17-1-2,1-5 0,-1-7 0</inkml:trace>
  <inkml:trace contextRef="#ctx0" brushRef="#br0" timeOffset="-20634.3043">1336 314 181,'1'25'41,"7"10"-8,-2 7-33,5-1 0,6 2 0,0-4 0,-1-2 0,-1-7 0,-1-4 0,1-9 0,-15-17 0,30 10 0,-30-10 0,32-32-1,-16 4 1,1-10-1,4-1 1,-2-2 0,-2 4 1,-1 3-1,-4 11 1,-12 23-1,0 0 0,17 2 0,-17 17 0,3 9 0,-1 2 0,4 4 0,1-3 0,3-1 0,1-2 0,0-1 0,2-5 0,-1-5 0,-12-17 0,17 21-10,-17-21-16,22 5-7,-5-9-4,-6-12-4,8-3 1,3-7-1</inkml:trace>
  <inkml:trace contextRef="#ctx0" brushRef="#br0" timeOffset="-20137.5619">2133 329 137,'17'-16'40,"-17"16"-1,9-21-13,-9 21-18,-19 6-6,-3 10 1,-14 9-3,-5 7 0,-10 5 0,2 4 0,4-2 0,4 3 0,11-5 0,15-5 0,10-10 0,5-22 0,28 21 0,0-23 0,6-7 0,5-10 0,0-9 0,1-6 0,-5-1 0,-3-1 0,-7 4 0,-7 6 0,-18 26 0,15-20 0,-15 20 0,-5 29 0,-5 3 0,1 13 0,0 8 0,1 8 0,3 8 0,3 4 0,-2-1 0,0-1 0,-7-4 0,-8-3 0,-9-10 0,-8-9 0,-7-14 0,-4-10 0,-1-10 0,1-13 0,7-11 0,10-11 0,13-6-3,4-13-20,17-2-6,3-11-6,16-4-4,5-7-2,13-4 0,4-6 0</inkml:trace>
  <inkml:trace contextRef="#ctx0" brushRef="#br0" timeOffset="-19333.9348">2294 172 159,'19'12'41,"-12"8"-2,5 16-23,-5 3-16,4 6 0,3 3 0,-3 5 0,0-3 0,2-1 0,-5-8 0,1-5 0,-1-8 0,-3-8 0,-5-20 0,0 0 0,23 10 0,-14-27 0,6-9 0,4-6 0,3-7 0,8-3 0,-1 3 0,-1 7 0,-4 14 0,-5 8 0,-19 10 0,24 23 0,-20 3 0,0 9 0,-2 3 0,1-1 0,5-3 0,1-4 0,4-8 0,0-3 0,-13-19 0,23 8-8,-23-8-15,22-17-7,-8-2-3,-7-13-4,6-7-1,-3-12 0,5-1 4,-4-4 21,2-4 22,0 8 18,-7-3 5,3 14 3,-1 8 3,-8 33 0,15-23-4,-15 23-6,15 38-15,-6 1-13,-1 9 0,3 10 0,-4 4 0,-1 2 0,1-4 0,-1-2 0,0-8 0,1-9 0,-1-5 0,-1-14 0,3-1-6,-8-21-19,0 0-6,0 0-6,-19-24-1,-1-1-2,-3-1 1,-9-6 4,-2 0 32,1 3 9,-10-3 24,9 7 5,2-1 3,9 6 1,10-5-1,13 25-3,11-35-10,19 22-17,14 0-8,12-4 0,11 6 0,7-1 0,-1 3 0,0-2 0,-2 5-4,-16-5-20,-9 5-9,-19-1-6,-27 7-2,0 0-1,-15-23-1</inkml:trace>
  <inkml:trace contextRef="#ctx0" brushRef="#br0" timeOffset="-18325.0676">3819 86 150,'0'0'40,"4"25"-1,-6-1-16,11 17-20,3 10-3,3 7 0,-2 5 0,0 5 0,-2-3 0,-1-1 0,-3-12 0,-1-5 0,-4-14 0,0-5 0,-2-28 0,-4 19 0,4-19 0,0-26 0,5 0 0,5-6 0,7-5 0,7-3 0,2 3 0,8 3 0,0 6 0,0 9 0,-1 10 0,1 9 0,-11 9 0,-3 10 0,-8 9 0,-9 6 0,-3 3 0,-9 3 0,-8-1 0,-5-2 0,-7-5 0,-6-4 0,-5-5 0,-3-8 0,0-6 0,0-7 0,4-6 0,1-2 0,10-7 0,7-5 0,14 1-19,-1-8-12,14 5-8,5-3-2,10 3-1,1-3-1,8 5 4</inkml:trace>
  <inkml:trace contextRef="#ctx0" brushRef="#br0" timeOffset="-17861.4468">4224 464 175,'30'15'42,"14"6"-4,-1 3-38,13 2 0,6 2 0,0-2 0,-2 1 0,-8-3 0,-5-7 0,-11-4 0,-12-6 0,-3-5 0,-21-2 0,21-18 0,-18-5 0,-5-7 0,4-7 0,0-8 0,0 0 0,2-4 0,0 4 0,3 10 0,-3 9 0,-4 26 0,0 0 0,0 0 0,2 24 0,-8 17 0,-3 12 0,-3 10 0,-1 6 0,2 4 0,2 4 0,-1-2 0,1-2 0,1-10 0,3-7 0,-1-9 0,6-11 0,-2-8 0,8-8-5,-6-20-28,0 0-7,0 0-2,-6-35-2,4 5-1,1-9 0</inkml:trace>
  <inkml:trace contextRef="#ctx0" brushRef="#br0" timeOffset="-16766.6761">203 1581 154,'-2'43'41,"-2"4"-1,6 14-20,2 1-20,-1 5 0,7-1 0,1-4 0,0-4 0,0-6 0,1-13 0,1-9 0,-4-11 0,-9-19 0,19 0 0,-8-21-1,0-7-11,-9-18-8,8-1-2,-12-15-1,6 2 2,-8-7 3,2 3 8,-7 3 10,-1-1 12,10 9 8,-4 1 2,14 15 2,1-3-2,17 16-4,0 7-9,14 13-9,3 12 0,0 11 0,-2 12 0,-6 9 0,-9 6 0,-13 5 0,-13-1 0,-13 1 0,-15-8 0,-12-2 0,-7-13 0,-5-5 0,-3-8 0,2-8 0,6-7 0,6-5 0,11-5 0,11-7 0,17 17-19,-2-28-10,21 17-9,3 0-3,8 1-2,6 3 1,5 1 0</inkml:trace>
  <inkml:trace contextRef="#ctx0" brushRef="#br0" timeOffset="-14857.8152">1056 1570 87,'11'-17'40,"-11"17"0,6-26-9,-6 26-14,0 0-6,-21-6 1,-1 8-2,-1 11-3,-7 2-7,2 9 0,-2 6 0,6 4 0,5 0 0,4 3 0,7-2 0,10 1 0,8-8 0,8-7 0,7-10 0,5-6 0,2-14 0,2-6 0,1-7 0,-3-8 0,-4-6 0,-7-7 0,-6 0 0,-4 4 0,-5 7 0,-4 6 0,-4 9 0,2 17 0,0 0 0,-12 24 0,14 6 0,4 8 0,3-1 0,4 6 0,6-2 0,2-1 0,1-7 0,-1-5 0,0-7 0,-4-4 0,-17-17-2,20 11-20,-20-11-7,13-26-4,-7 0-4,-6-14-1,2 1 0,-4-8 5,8-1 15,-5 3 21,-1 0 19,4 13 9,-2 4 5,-2 28 0,11-24 1,-11 24-4,17 9-6,-2 13-10,-4 5-11,6 8-5,0 4 0,0 8-1,0 0 0,-2 2 0,0-6 0,-2-4 0,-3-9 0,1-10 0,-11-20 0,0 0 0,20-3 0,-12-23 0,1-12 0,3-7 0,4-5 0,1-5 0,4 1 0,3 2 0,1 7 0,3 6 0,4 11 0,0 9 0,1 11 0,-3 7 0,6 12-5,-13-6-20,7 14-4,-10-6-5,1 10-3,-10-7 0,4 5 1,-15-21 5,6 28 27,-6-9 14,0-19 16,-8 28 5,8-28 3,-5 19 0,5-19 2,0 0-5,18 13-10,5-11-9,1-6-9,8-6-3,2-5 0,3-1 0,-5-5 0,-2-3 0,-7 1 0,-10-1 0,-9 5 0,-4 19 0,-30-18 0,-4 18 0,-7 13 0,-4 9 0,-6 4 0,6 10 0,4 3 0,9 2 0,7 2 0,16-2 0,7-3 0,13-3 0,10-5 0,9-7 0,4-6 0,9-6 0,2-11 0,4-8 0,1-8 0,-3-11 0,-3-4 0,-7-7 0,-5-5 0,-6 0 0,-5 6 0,-6 3 0,-6 12 0,-7 5 0,-2 17 0,0 0 0,2 24 0,-2 4 0,0 6 0,0 3 0,4 1 0,3-1 0,-1-3 0,1-4 0,3-6 0,-3-7 0,-7-17 0,0 0 0,21 4 0,-21-4 0,13-40 0,-2 8 0,-1-7 0,6 0 0,1-2 0,2 5 0,2 8 0,-1 9 0,-1 14 0,0 10 0,5 12 0,1 6 0,1 3 0,4 2 0,2-2 0,4-2 0,1-5 0,-1-8 0,-3-3 0,-4-8 0,-3-6 0,-6-7 0,-3-9 0,-5-10 0,-3-9 0,-3-12 0,-5-3 0,-1-2 0,0 0 0,-5 6 0,-1 7 0,-1 11 0,-1 14 0,8 20 0,0 0 0,-15 32 0,15 5 0,4 12 0,5 7 0,3 2 0,3 5 0,1 1 0,3-6 0,-2-6 0,-2-5 0,0-8 0,-2-9 0,-1-7 0,-12-23 0,0 0 0,0 0-13,0 0-12,-6-25 0,-17-3 1,7 6 2,-13-12 4,5 6 11,-2 4 9,1-8 15,12 11 9,-2-5-2,15 9 1,0-7-3,0 24-4,36-32-18,-6 17 0,7 0 0,10 4 0,4 0 0,1-2-1,8 9-23,-11-5-8,2 7-5,-10-4-4,0 8 1,-11-6-2,0 3 5</inkml:trace>
  <inkml:trace contextRef="#ctx0" brushRef="#br0" timeOffset="-14501.0109">3673 1441 150,'0'0'40,"0"0"-4,-41-8-14,20 14-15,-9 1-7,2 4 0,-4 1 0,2 3 0,4 0 0,3 1 0,10 1 0,7 0 0,12 2 0,11 1 0,11-1 0,10 5 0,3 1 0,0-1 0,0 2 0,-7 2 0,-8-5 0,-12 1 0,-18-3 0,-15-6 0,-13-2 0,-5-4 0,-10-2 0,-2-5 0,0 2 0,4-4 0,4 2 0,9-6-9,32 4-21,-24 0-10,24 0-2,20-13-2,5 0-2,8-4 3</inkml:trace>
  <inkml:trace contextRef="#ctx0" brushRef="#br0" timeOffset="-11049.0623">3967 1822 112,'0'0'41,"-18"15"-6,18-15-12,-10 23-6,14-5 0,-4-18-7,-2 34-10,-2-10 0,1 2 0,-7 4 0,-1 4 0,-8 2 0,1-3 0,-5-5 0,0-3 0,7-9 0,16-16 0,0 0-26,-17-1-14,26-18-3,4-5-1,2-4-2,2-2 0</inkml:trace>
  <inkml:trace contextRef="#ctx0" brushRef="#br0" timeOffset="-10345.2071">4206 1532 174,'-8'-24'43,"8"24"-5,34-23-38,7 12 0,19 0 0,15 2 0,4-1 0,9 1 0,0 3 0,-7-9-3,0 12-27,-19-3-9,-17 4-2,-21 2-2,-24 0-1,0 0 0</inkml:trace>
  <inkml:trace contextRef="#ctx0" brushRef="#br0" timeOffset="-10553.952">4470 1347 168,'11'-17'42,"-11"17"-4,0 0-31,10 21-7,3 3 0,-2 14 0,-1 8 0,-1 12 0,-2 8 0,3 1 0,-3 2 0,3-5 0,-5-6 0,1-8 0,-2-10 0,1-7 0,-1-10 0,-4-23-12,6 18-21,-6-18-7,-2-18-2,-4-5 0,-5-8-2,-6-9 3</inkml:trace>
  <inkml:trace contextRef="#ctx0" brushRef="#br0" timeOffset="-11576.8327">4628 1220 54,'0'0'23,"11"30"-5,-11-30-8,15 24-6,-15-24-2,0 0-11,23 17-8,-23-17-6,0 0 0,0 0-1,0 0 10</inkml:trace>
  <inkml:trace contextRef="#ctx0" brushRef="#br0" timeOffset="-9947.8578">4853 1699 134,'34'9'40,"-4"-7"2,7 2-17,-7-10-15,8-5-6,-3-6-4,3-4 0,-12-1 0,2-4 0,-3 0 0,-3-2 0,-9 5 0,-5 4 0,-8 19 0,-19-20 0,2 22 0,-11 5 0,-6 8 0,-1 8 0,-1 5 0,4 7 0,4 3 0,7 5 0,6-2 0,8 4 0,7-6 0,11 0 0,8-3 0,5-8 0,4-6 0,8-11 0,9 4-17,-6-16-10,8-3-7,-7-11-4,1-4-2,-4-11-1,1 2 0</inkml:trace>
  <inkml:trace contextRef="#ctx0" brushRef="#br0" timeOffset="-9519.7463">5523 1579 121,'0'0'39,"0"0"-2,0 0-8,-27-4-10,27 4-10,-28 36-8,9-10-1,-7 8 0,4 5 0,-3 0 0,6 4 0,1 0 0,1-3 0,13-5 0,6-7 0,9-7 0,8-8 0,5-8 0,3-10 0,4-8 0,3-8 0,-4-7 0,-2-6 0,-1-5 0,-10 2 0,-4 1 0,-2 6 0,-7 8 0,-4 22 0,0-21 0,0 21 0,-2 19 0,0 3 0,4 5 0,0 4 0,3 1 0,5 2 0,1 0 0,0-3 0,2-5 0,-13-26 0,38 36-22,-38-36-11,37 6-8,-18-16 0,6-7 0,1-12-2</inkml:trace>
  <inkml:trace contextRef="#ctx0" brushRef="#br1" timeOffset="-98791.2724">-8173 1558 133,'-23'0'40,"4"-1"-5,19 1-11,-16 7-14,16-7-7,16 13 1,16-5-1,15-7-2,15 3 1,11-2-2,10 0 0,1-4 0,3-2 0,-9 2-12,-16-7-14,-11 7-3,-25-5-2,-26 7-2,0 0-1,0 0 5,-50-19 7,10 17 28,-3 8 14,-4-4 7,10 11 3,-3-2 2,14 15 0,3 0-3,16 17-8,-1-1-12,12 4-6,-2 9 0,6 1-2,-3-2-1,-1-2 1,-2-3-1,-4-8 1,-6 0-11,-7-15-9,6-1-7,-10-16-4,2 0-4,-3-12 0,3-1 1,-6-11 2,23 15 17,-32-22 22,12 5 17,20 17 5,-32-17 3,32 17 0,-21-13 1,21 13-3,0 0-7,32 0-12,2-2-11,11 2 0,11-4-1,8 2 0,7-1 0,2-7 0,-3 1 0,-6 0 0,-10-1 0,-11-5 0,-7 4 0,-14-8 0,-7 2 0,-7-1 0,-4-1 0,-4 0 0,0 2 0,0 17 0,0 0 0,0 0 0,0 0 0,9 30 0,-2-2 0,-1 10 0,0 1 0,1 0 0,3 1 0,-5-5 0,1-7 0,1-9 0,-7-19 0,0 0 0,21 4 0,-10-23 0,2-11 0,6-5 0,7-7 0,4-2 0,6-1 0,0 0 0,3 7 0,1 10 0,-1 10 0,-3 12 0,-6 8 0,-6 13 0,-3 9 0,-3 8 0,-5 3 0,-1 3 0,-3-1 0,-1-3 0,-3-4 0,1-6 0,-6-24 0,13 25 0,-13-25-24,0 0-12,17-14-6,-15-4 0,3-3 0,-1-7-1</inkml:trace>
  <inkml:trace contextRef="#ctx0" brushRef="#br1" timeOffset="-98403.47">-6689 1869 150,'24'22'41,"-15"5"-1,-3 1-18,1 7-21,3 1 0,-1 3-1,1-3 0,-3-3 0,2-7 0,-3-5 0,-6-21 0,9 17 0,-9-17 0,0 0 0,12-36 0,-7 10 0,1-6 0,3-1 0,4-5 0,4 5 0,6 1 0,5 7 0,4 10 0,4 10 0,-1 9 0,-1 9 0,-4 9 0,-6 8 0,-1 6 0,-4 1 0,-10-1 0,-1-5 0,-5-1 0,-1-7 0,-2-23 0,10 22-2,-10-22-21,0 0-10,16-17-5,-8-1-3,3-9 0,4-4 0</inkml:trace>
  <inkml:trace contextRef="#ctx0" brushRef="#br1" timeOffset="-98088.5643">-6044 1895 128,'0'0'41,"15"21"-1,-15-21-9,7 46-17,-1-14-14,1 2 1,5-2-1,1 0 0,8-3 0,3-6 0,4-8 0,4-8 0,0-7 0,0-5 0,-2-10 0,-2-8 0,-8-3 0,-8-8 0,-7-1 0,-10-2 0,-10 1 0,-8 2 0,-5 10 0,-6 2 0,1 5 0,3 7 0,9 8 0,21 2 0,0 0-18,0 0-15,26 14-7,8-11-1,9 1-1,6-2-1</inkml:trace>
  <inkml:trace contextRef="#ctx0" brushRef="#br1" timeOffset="-97146.2882">-5268 1828 132,'-16'4'41,"-9"-1"1,1 12-14,-14 0-20,5 4-7,-1 5-1,2 4 1,4 4-1,7 2 1,14-1-1,8 1 0,16-4 0,10-6 0,12-5 0,6-4 0,9-9 0,3-8-1,1-6-1,-4-10-3,-3-3-1,-4-3 4,-12-6 2,-3 2 0,-9 1 0,-4 5 2,-8 0 0,-11 22 4,20-27-1,-20 27-3,31-9-2,-13 5 0,9 1 0,1-1 0,4 0 0,-1-2 0,-1-1 0,-3 0 0,-7-7 0,-20 14 0,10-22 0,-10 22 0,-27-17 0,1 13 0,-6 8 0,-3 5 0,-1 6 0,2 10 0,6 5 0,11 5 0,8 3 0,9 3 0,11 0 0,10-4 0,9-5 0,4-6 0,5-7 0,2-10 0,-1-5 0,-3-11 0,-1-10 0,-6-6 0,-4-5-1,-5-7 0,-6-1 2,-4 1-1,-2 3 0,-1 6 1,-4 7-1,-4 19 0,0 0 0,24 6 0,-11 16 0,2 8 0,-2 4 0,0 3 0,2-1 0,-3-3 0,-1 1 0,-4-8 0,-3-5 0,-4-21 0,4 22 0,-4-22 0,0 0 0,0-30 0,4 6 0,3-6 0,6-7 0,4-5 0,4-2 0,7 2 0,2 7 0,6 5 0,1 9 0,-1 8 0,-2 17 0,-4 13 0,-4 9 0,-4 10 0,-5 5 0,-4 4 0,-3-4 0,-3 0 0,-1-9 0,1-8 0,5-5-12,-12-19-17,0 0-10,18-23-2,-10-1 0,-3-12-1,3-5-1</inkml:trace>
  <inkml:trace contextRef="#ctx0" brushRef="#br1" timeOffset="-96753.0842">-3911 1921 148,'0'0'41,"24"-22"-1,12 22-14,16-2-26,12 0 0,15 2 0,2 0 0,1 0 0,-5 0 0,0 6-12,-26-14-20,-14 8-8,-18-5-1,-19 5-2,0 0-1,-23-15 2</inkml:trace>
  <inkml:trace contextRef="#ctx0" brushRef="#br1" timeOffset="-96932.0689">-3808 1676 175,'28'36'41,"-15"3"-7,-7 6-29,5 4-5,2 5 0,0 2 0,0 0 0,-5-4 0,-1-7 0,-1-7 0,-2-5-6,-6-14-16,2-19-11,0 0-4,0 0-3,-21-13 0,6-9-1,-7-8 6</inkml:trace>
  <inkml:trace contextRef="#ctx0" brushRef="#br1" timeOffset="-94859.4774">-7520 2797 157,'11'32'41,"-7"-14"-4,7 8-26,-4-3-10,5-1 0,1-1-1,2-4 1,-15-17-1,30 20 0,-13-16 0,1-10 0,1-5 0,2-4-1,-4-7 2,0-4-1,-2-4 0,0-2 1,-6 0-1,-7 6 2,-4 3-1,-9 5 0,-6 7 0,-6 7-1,-3 4 0,-4 9 0,0 2 0,6 4 0,-1 4 0,25-19 0,-20 32 0,20-32-5,11 24-23,-11-24-12,30 13-1,-30-13-2,30-2-1,-30 2-1</inkml:trace>
  <inkml:trace contextRef="#ctx0" brushRef="#br1" timeOffset="-93419.5398">-8068 2670 117,'-23'-10'42,"23"10"-8,-22-2-8,22 2-7,0 0-9,-23 28-8,18-7-1,5 7-1,0 6 0,5 3 0,3 6 0,3 2-1,-2-4 1,6-3 0,-1-7 0,-5-6 0,-2-7 0,-7-18 0,0 0 0,0 0 0,0 0 0,10-22 0,-8-6 0,1-6 1,3-7-1,2-4 0,7-2 1,1 4-1,9 2 1,-1 6-1,4 8 0,2 13 0,6 14 1,-6 11-1,-2 11 0,0 10 1,-5 5-1,-3 8 0,-5 4 0,-1-4 0,-11-4 0,1-9 0,4-6 0,-8-26-8,18 19-21,-18-19-11,17-28-1,-11 3-2,1-8-1,-3-3-1</inkml:trace>
  <inkml:trace contextRef="#ctx0" brushRef="#br1" timeOffset="-92523.3913">-6626 2836 123,'0'45'42,"4"9"-1,-4 4-13,9 9-21,3 3-5,6 1 0,3-6-1,2-9-1,-6-9 0,-2-9 1,-2-10 0,-10-10-1,-3-18 1,0 0-1,-13-24 1,0-2-1,4-12 0,-6-8-1,2-9 2,1-4-2,5-5 2,-1-2 0,10 5 0,6 3-1,7 5 1,9 8 0,10 10 0,5 9-1,10 13 0,2 13 0,-3 9 0,-6 12 0,-7 10 0,-10 9 0,-16 6-1,-14 3 1,-16-2 0,-9-4 0,-10-6-1,-3-5 2,-4-11-1,2-8 0,6-11 0,5-10 0,14 1-12,3-14-12,15 0-11,9-5-6,10-2-1,6 2 0,7-2-2</inkml:trace>
  <inkml:trace contextRef="#ctx0" brushRef="#br1" timeOffset="-92147.2391">-5933 2785 152,'16'36'42,"-6"3"-1,5 6-30,-6 2-9,2-2-1,-3-4 0,-4-4 0,-1-5-1,-3-9 0,0-23 1,-9 20-2,9-20 1,-17-18-1,8-5 1,-1-7 1,3-5-1,5-5 0,2 1 0,6-2 1,7 4-1,9 3 1,8 8-1,8 7 0,5 4 1,6 6-1,0 5 0,1 4-7,-1 11-12,-15-5-9,-2 7-8,-12-4-5,-20-9-1,17 15 0,-17-15 4</inkml:trace>
  <inkml:trace contextRef="#ctx0" brushRef="#br1" timeOffset="-91957.2994">-5421 2836 131,'13'24'42,"-4"4"-3,6 12-12,-7-3-20,3 2-5,0 1-1,0-9 0,-7-1-1,-2-13-10,-2-17-17,0 0-9,0 0-4,-6-26-1,-1-8-1,-6-9-1</inkml:trace>
  <inkml:trace contextRef="#ctx0" brushRef="#br1" timeOffset="-91795.8262">-5363 2580 171,'0'0'40,"24"9"-5,-7 2-29,2 1-5,0-3-19,9 4-12,-6-6-10,6 3-1,-1-6 0,5-1 0,-4-3 0</inkml:trace>
  <inkml:trace contextRef="#ctx0" brushRef="#br1" timeOffset="-91291.2209">-5018 2756 138,'0'33'41,"0"1"0,6 5-14,3-3-25,8-3-1,9-1-1,6-6 0,4-5 1,3-4-1,0-12-1,1-6 1,-6-11 0,-6-8 0,-10-6 0,-8-8 1,-14-2-1,-7-3 0,-12 4 1,-3 3 0,-4 4 0,-2 5 0,4 6-1,6 6 0,22 11 0,-19-7 0,19 7 0,17 7 0,5-1 0,6 3 0,6 4 0,-2 4 0,2 4 0,-1 5 0,-4 6 0,1-1 0,-4 7 0,-4-1 0,-1-3 0,-2-4 0,-2-6 0,-17-24 0,26 17 0,-26-17 0,19-21-1,-10-3 1,-1-8 0,5-5 1,2-1-2,5-3 2,1 2-1,5 2 0,2 7 0,1 7 0,1 10-9,-10 0-12,5 7-12,-25 6-8,22 10 0,-22-10-2,0 17 0</inkml:trace>
  <inkml:trace contextRef="#ctx0" brushRef="#br1" timeOffset="-90289.8835">-3669 2494 139,'-2'-25'42,"2"25"-2,2 21-15,7 9-22,-1 11-1,3 11-1,-4 8 0,5 2 0,-3 3-1,2-3 0,-1-9 0,-5-7 0,3-8-1,-1-20-10,12 1-14,-19-19-8,32-17-8,-10-9 0,10-6-1,4-11 0</inkml:trace>
  <inkml:trace contextRef="#ctx0" brushRef="#br1" timeOffset="-89654.9274">-3153 2649 136,'-45'32'41,"1"-4"-1,-16-2-13,4 0-24,-6 0-2,8-1 0,5-7-1,10 3 1,12-8-1,27-13 0,2 17 0,26-10 1,21-3-1,11 0 1,11 0-1,6-6 1,2 0-1,-4 0 1,-5-2 0,-12-1-1,-15-3 0,-6-3 0,-16-2 0,-4 0 0,-17 13 0,0-32 0,-8 15 0,8 17 0,-20-24 0,20 24 0,-17-10 0,17 10 0,-6 21 0,8 3 0,2 3 0,3 6 0,3 5 0,-1 3 0,1-2 0,-3-3 0,-1-5 0,-3-6 0,-1-7 0,-2-18 0,0 0 0,0 0 0,0 0 0,-2-37 0,4 5 0,2-5 0,4-3 0,1 1 0,4 2 0,6 3 0,1 10 0,7 9 0,-1 9 0,2 10 0,2 9 0,-2 6 0,0 7 0,-1 4 0,-7 4 0,-3-3 0,-4-1 0,-3-2 0,-5-5 0,-5-23-7,12 22-16,-12-22-8,0 0-5,5-28-4,3 4-1,-3-10 1,7 1 4</inkml:trace>
  <inkml:trace contextRef="#ctx0" brushRef="#br1" timeOffset="-89322.7181">-2480 2752 144,'0'0'39,"0"0"-5,-6 28-7,10-2-19,2 8-6,3 3-2,8 2 0,2-7 0,3 4-1,5-4 1,4-8 0,1-7-1,-4-10 1,1-11 1,-5-10-1,-3-5 0,-8-13 1,-6-5-1,-12-5 0,-8 1 1,-8 2-1,-7 3 0,-4 8 0,-2 4 0,0 9 0,2 6 0,4 7 0,11 6 0,17-4 0,-15 16 0,27 1-14,-12-17-14,26 23-10,-7-12-2,7 0-1,-2-5-1,4-2 0</inkml:trace>
  <inkml:trace contextRef="#ctx0" brushRef="#br1" timeOffset="-88810.7599">-2129 2735 149,'17'22'41,"-2"10"0,-4 0-21,6 7-19,5 4 0,3 0-1,-3-5 0,-1-3 0,-2-10 0,-2-7 0,-17-18 0,26 10 0,-26-10 0,11-32 0,-9 4 1,0-4-1,0-4 0,-2-1 1,2 2-1,1 6 0,3 9 0,-6 20 0,22-15 0,-5 21 0,2 10 0,5 7 0,5 9 0,1-1 0,3 1 0,-3 0 0,-3-4 0,-3-4 0,-3-7 0,-21-17 0,24 15 0,-24-15 0,0-18 0,-6-3 0,1-5 0,-5-6 0,1-5 0,2-1 0,1 1 0,6 1 0,2 6 0,2 4 0,3 4 0,6 5 0,6 9-12,-19 8-16,30-13-7,-30 13-5,30-11-1,-30 11 1,22-15-1</inkml:trace>
  <inkml:trace contextRef="#ctx0" brushRef="#br1" timeOffset="-88600.7293">-1529 2542 138,'0'0'40,"0"0"-1,8 28-10,-8-5-20,9 12-9,2 10 0,0 10 0,4 1 0,1 0 0,0 4 0,-1-6 0,2-4 0,-2-10 0,0-1-9,-5-20-15,5 1-10,-15-20-6,18 0 0,-18 0-1,21-32 1</inkml:trace>
  <inkml:trace contextRef="#ctx0" brushRef="#br1" timeOffset="-88311.1894">-1199 2916 145,'21'-5'40,"0"-6"-4,5 9-10,-4-8-20,8 3-5,-3-4 0,-1 1-1,-9 3 0,-17 7-1,0 0 0,-8-19 0,-12 19 0,-9 2 0,-4 7 0,-3 3 1,2 1 0,6 9 0,7 4 1,10 4 0,9 2 0,8 2 0,7-1-1,10-1 1,7-4-1,-2-11-14,19 0-15,-6-11-9,8-5-2,-4-10-1,4-4 1,-8-8-2</inkml:trace>
  <inkml:trace contextRef="#ctx0" brushRef="#br1" timeOffset="-87842.7383">-589 2857 158,'-26'-6'40,"3"13"-6,-11-3-16,2 7-15,-3 8-3,-1 0 1,4 3-1,8 1 1,7 3-1,10 0 0,7-2-1,7-3 1,10-6 0,7-6 0,6-9 0,2-5 0,2-10 0,-4-10 0,0-3 1,-4-7-1,-7-6 0,-6-4 0,-11-2 0,-2 2 0,-7 0 0,-1 4 0,-5 7 0,4 6 0,-3 12 0,12 16 0,0 0 0,-9 20 0,13 8 0,3 13 0,-1 6 0,-1 7 0,3 2 0,-1 2 0,-1-1 0,0-7 0,-3-5 0,-1-11 0,4-4 0,-6-30-12,11 24-18,-11-24-8,26-11-2,-7-4-1,9-4-1,4-5 1</inkml:trace>
  <inkml:trace contextRef="#ctx0" brushRef="#br1" timeOffset="-87346.9481">-218 2875 166,'-28'-7'40,"9"11"-7,-9 1-18,2 14-14,2 3-1,-1 6 0,7 6 0,4 2 0,11 1-1,4-1 1,11-5-1,3-6 1,5-7-1,3-8 0,1-8 1,3-10 0,-5-9-1,-3-7 2,-4-6-1,-2-6 1,-7 1 0,-1-1 0,-1 5-1,-6 4 1,2 9-1,0 18 0,0 0 0,0 33 0,0 7 0,0 12 0,0 12 0,-6 5 0,-1 9 0,-1 1 0,-7-4-1,-3-2 0,-5-10 0,-7-8 1,-4-12-1,-3-8 2,-4-12-1,-3-14 0,1-11 1,2-11 0,5-9-1,8-8 0,8-4 1,5-13-21,18 6-11,5-6-8,14 4-1,5-2-2,6 6 2,7 0-2</inkml:trace>
  <inkml:trace contextRef="#ctx0" brushRef="#br1" timeOffset="-87011.1526">-143 3107 133,'21'-9'41,"9"3"-1,-4-11-11,14 4-21,3-2-6,-2-1-1,2-5 0,-7-1-1,-8-1 0,-11-1 0,-13 3 0,-10 4 0,-13 4 0,-9 6 0,-6 5 0,-1 9 0,-3 12 0,6 4 0,6 10 0,11 8 0,13 6 0,8 2 0,9 1 0,9-5 0,12-6 0,5-7-1,4-2-10,-4-19-18,4-1-10,-5-10-2,-5-6-1,-8-7 0,-5-2-2</inkml:trace>
  <inkml:trace contextRef="#ctx0" brushRef="#br0" timeOffset="-5771.5695">1925 2941 141,'1'-19'43,"13"0"1,19 6-17,11-2-27,14 0 0,13 0 0,11 0 0,3 0 0,5 2 0,-2 2 0,-2 2 0,-11 1 0,-11 3 0,-11 1 0,-14-2 0,-11 3 0,-11-1 0,-17 4 0,0 0 0,0 0 0,-19-6 0,3 10 0,-9 7 0,1 8 0,-6 5 0,0 8 0,2 7 0,5 6 0,4-2 0,6 6 0,9-6 0,6-6 0,10-5 0,6-13 0,9-8 0,1-13 0,5-11 0,3-11 0,-2-8 0,-2-9 0,-2-2 0,-4-2 0,-7 0 0,-6 8 0,-4 7 0,-7 5 0,-2 25 0,-4-17 0,4 17 0,-9 21 0,7 3 0,2 8 0,0 4 0,6 3 0,3 2 0,1-2 0,3 1 0,2-5 0,2-7 0,-1-7 0,3-8 0,2-9 0,0-10 0,3-7 0,0-15 0,1-8 0,1-8 0,-2-5 0,1-4 0,-3 3 0,-5 7 0,-2 9 0,-4 12 0,-11 22 0,0 0 0,0 0 0,12 32 0,-14 1 0,0 7 0,2 1 0,4 4 0,-1-2 0,3-6 0,1-3 0,-1-6 0,0-8 0,-6-20 0,0 0 0,19 4 0,-16-24 0,1-7 0,2-8 0,1-8 0,6-4 0,4 0 0,6 2 0,1 8 0,4 9 0,6 9 0,-2 14 0,-2 16 0,-6 9 0,-1 7 0,-6 10 0,0 2 0,-4 4 0,-2-3 0,-2-7 0,1-5 0,-1-9 0,-9-19 0,0 0 0,24 2 0,-18-26 0,2-6 0,-1-8 0,4-1 0,2-8 0,1 2 0,2 4 0,1 9 0,2 12 0,2 9 0,-2 11 0,1 9 0,1 11 0,-2 7 0,-1 4 0,-3 3 0,-2-2 0,-3 0 0,-5-4 0,1-4 0,-6-7 0,0-17 0,0 0 0,0 0-16,0 0-15,0-34-7,8 6-3,-3-5-1,12-5 1,-4 1 4,10 5 29,-1 8 10,-7 1 26,4 14 7,-2 11 5,4 9 0,-5 8 0,5 14-5,-10 1-10,2 9-18,1 0-5,-5 0-2,-5-2 0,-2-7 0,-4-6 0,-6-11 0,8-17-12,0 0-16,-19-13-7,10-21-4,0-7-2,1-12-1,8-8 0</inkml:trace>
  <inkml:trace contextRef="#ctx0" brushRef="#br0" timeOffset="-7085.1385">2600 2449 83,'0'0'43,"0"0"-4,21-21-8,-21 21-10,-2-24-3,2 24-5,-15-28-10,15 28-3,-36-19 0,10 17 0,-4 10 0,-6 7 0,-3 11 1,1 11 0,-1 12 0,7 5 0,6 6-1,3 2 0,10 3 0,5 1 0,5-1 0,5-1 0,1-1 0,1-5 0,0 0 0,-2-5 0,-2-6 0,0-10 0,-8-13-21,6-3-10,2-21-8,0 0-3,-32-17 0,17-7-1,-9-8 7</inkml:trace>
  <inkml:trace contextRef="#ctx0" brushRef="#br0" timeOffset="-5610.0392">4271 2503 144,'0'0'39,"19"-17"-4,-19 17-15,0 0-16,23 25 1,-23-25-3,11 20-17,-11-20-13,17 21-8,-17-21-4,18 2 0,-18-2-1,23-27-2</inkml:trace>
  <inkml:trace contextRef="#ctx0" brushRef="#br0" timeOffset="-5366.3825">4491 2352 165,'20'18'41,"5"16"-2,-3 9-31,10 9-6,0 10-2,6 4 0,-8 1 0,-6 4 0,-5-6 0,-2-3 0,-2-10 0,-8-10 0,1-12 0,-3-10 0,-5-20-15,17 6-16,-17-6-9,21-41-1,-10 7-2,0-5 1,1-4 0</inkml:trace>
  <inkml:trace contextRef="#ctx0" brushRef="#br0" timeOffset="-4959.8749">4905 2705 177,'17'24'43,"-2"3"-8,15 4-35,8 7 0,7 3 0,7 0 0,3-4 0,-3-1 0,-1-6 0,-2-9 0,-6-10 0,-6-13 0,-3-11 0,-8-17 0,-5-6 0,-2-10 0,-6-7 0,0-1 0,-5 0 0,-1 1 0,-3 10 0,-4 10 0,-2 12 0,2 21 0,0 0 0,-19 34 0,10 9 0,-8 22 0,2 14 0,4 12 0,-3 5 0,3 5 0,4-2 0,1-4 0,2-9 0,8-16 0,-2-14 0,0-15 0,3-13 0,-5-28 0,0 0-19,0 0-21,12-34-2,-14-7-2,-4-6-3,-3-9 1</inkml:trace>
  <inkml:trace contextRef="#ctx0" brushRef="#br1" timeOffset="-82986.5159">-7858 3762 112,'0'0'35,"-21"6"-4,21-6-5,-24 3-6,24-3-10,-28 4-7,7 0-1,-3 0 0,-3 1-2,-4 10 1,-5 8 0,2 5-1,0 7 1,8 6 0,9 2 0,8 4-1,14-2 2,14-8-1,15-5 0,9-11 0,8-8 1,3-11-1,1-6 0,-5-9-1,-7-8 0,-14-9 0,-11-1 0,-14-5 0,-13 0 0,-14 1 0,-7-2 0,-11 5 0,-2 2 0,3 9 0,1 3 0,5 8 0,10 8 0,7 6 0,17-4 0,6 30-20,5-11-19,11 1-2,5 1-2,6-1-1,-3-3-1</inkml:trace>
  <inkml:trace contextRef="#ctx0" brushRef="#br1" timeOffset="-82423.4586">-7612 3996 134,'0'0'39,"-8"-26"-4,8 26-7,24-10-16,5 8-10,12 0 0,6 4-1,7 0 0,-1-7-19,9 6-17,-2 1-6,-8 0-2,-16 0 0,-6 2-2</inkml:trace>
  <inkml:trace contextRef="#ctx0" brushRef="#br1" timeOffset="-82578.357">-7361 3685 109,'0'0'39,"-32"-22"-5,4 14-7,5 10-8,-3 6-13,0 7-4,2 9 0,3 8-1,4 11 0,10 7 1,5 6-1,4 4 0,7 0 0,2 0 0,4-8-1,0-9 1,-2-5 0,-7-14-23,7-3-8,-13-21-8,0 0-1,0 0-2,-6-21 1,-5-3 3</inkml:trace>
  <inkml:trace contextRef="#ctx0" brushRef="#br1" timeOffset="-81771.8452">-6781 3870 98,'11'25'42,"-2"3"-2,4 13-10,-7-7-10,9 12-10,-2 1-7,2 0-2,-2-8 0,0-3 1,1-10-1,-1-9 1,-13-17-1,24 9 0,-24-9 0,21-32 0,-14 6 0,3-8-1,-5-5 0,1 2 0,3-8 0,1 4 0,1 7 0,0 4 0,4 13 0,6 10 0,-2 12 0,3 10 0,-1 13 0,-1 6 0,7 5-1,-3 4 0,2-3 1,-1-3 0,-3-7 0,1-4 0,-3-9 1,1-6-1,-21-11 0,24-9 1,-16-8-1,-4-7 0,-1-6 0,-1-4 0,0-1 0,-4-3 0,2-1 0,0 0-7,10 11-24,-7 3-9,5 1-3,1 2-1,4 3 0,2 0-1</inkml:trace>
  <inkml:trace contextRef="#ctx0" brushRef="#br1" timeOffset="-81387.6765">-6024 3624 142,'4'33'42,"-2"10"-4,9 13-19,1 8-16,-1 5-1,2 4-1,2-2 0,-2-7 0,-2-6 0,-1-13-1,-1-12 1,-5-10-1,-4-23 0,0 0 1,0 0 0,4-19 0,-2-9 0,3-8-1,8-5 0,6-2 0,4 0 0,5 10 0,4 3 0,1 15 0,-1 7 0,-4 16 0,-1 10 0,-9 10 0,-3 2 0,-5 10-1,-5-3 0,-1-1 0,-9-8-25,8-2-11,-3-7-6,0-19 0,6 20-1,-6-20 0</inkml:trace>
  <inkml:trace contextRef="#ctx0" brushRef="#br1" timeOffset="-80754.3939">-5281 3956 112,'0'0'41,"-28"12"-1,-6-3-11,8 15-15,-6 8-13,4 4 1,0 5 1,5 2-1,7-2 0,10-4 0,12-3 0,7-8 0,7-11-1,7-11 0,6-6 0,1-11-1,-2-8 0,-4-7 0,-5-7 0,-6-1 0,-10-1 0,-3 1 0,-10 6 0,-5 6 0,11 24 0,-23-15 0,23 15 0,-11 28 0,15 0-1,5 8 0,8 1 2,8 3-1,5-7 1,3-1-1,3-10 0,0-7 0,-3-11 0,-1-6 0,-5-13 0,-5-9 0,-5-6 0,-2-9 0,-6-10 0,-1-5 0,-3-6 0,-3-4 0,0 5 0,0 2 0,0 9 0,0 9 0,-2 10 0,0 29 0,0 0 0,0 0 0,9 44 0,-7 4 0,2 10 0,2 9 0,-1 5 0,5 0 0,-3-2 0,2-7 0,5-12 0,-3-6 0,6-10-16,-10-16-16,-7-19-9,0 0-1,0 0-2,0-24 0,-13-3 9</inkml:trace>
  <inkml:trace contextRef="#ctx0" brushRef="#br1" timeOffset="-80591.7899">-5005 4020 148,'4'-22'44,"7"5"-7,12 9-14,7 3-21,9 3-1,4 2-1,2 5 0,4 9-14,-4-7-18,2 0-7,-4 1-4,-5-1-1,-7-3 0,1-4 6</inkml:trace>
  <inkml:trace contextRef="#ctx0" brushRef="#br1" timeOffset="-80294.7277">-4382 3891 117,'-17'-4'42,"-4"6"-4,-14-4-9,8 13-15,-4 1-13,1 5 0,3 1 1,12 8 0,6-1-1,13 1 2,11 2-2,11 6 1,4 1-1,6 1 0,1-3-1,-7 1-1,-2-4-1,-9 0 1,-10-8-1,-9-22 1,-9 23 0,-10-18 1,-5-5 0,-2-1 1,-3 2-18,5-6-16,3 1-10,5 2 1,16 2-3,0 0 0</inkml:trace>
  <inkml:trace contextRef="#ctx0" brushRef="#br1" timeOffset="-79446.9267">-3784 3824 130,'21'28'42,"-10"5"-8,-3 9-16,9 12-10,-2 4-3,1 5-2,-2-1-3,-3-6 1,-6-5-1,-1-12 0,-4-9 0,-5-9 1,5-21 0,-19 1 0,11-17 1,1-13-1,1-12 1,10-4-1,3-7 1,10-4 0,10 2-1,3 3-1,2 8 0,5 9 0,2 12 0,-5 11 0,-4 16-12,-9-1-14,-2 17-8,-8-1-7,-4 5-2,-3-1-1,-2-3 1</inkml:trace>
  <inkml:trace contextRef="#ctx0" brushRef="#br1" timeOffset="-79236.4187">-3305 4018 122,'0'0'42,"20"39"-3,-12-10-13,9 10-17,-4 4-8,2 2 1,-2-2-2,-2-8 1,-1-3-1,-3-9 2,-7-23-11,0 0-16,0 0-8,8-21-7,-10-15-1,0-8-2,-2-14 1</inkml:trace>
  <inkml:trace contextRef="#ctx0" brushRef="#br1" timeOffset="-79088.123">-3144 3768 124,'0'0'41,"26"-15"-4,-26 15-8,25 13-19,-25-13-10,28 41-10,-17-21-16,6 8-9,0 1-5,-2-1-1,4-2-1,-1-2 0</inkml:trace>
  <inkml:trace contextRef="#ctx0" brushRef="#br1" timeOffset="-78607.359">-2639 3949 99,'0'-28'41,"-23"20"-4,-5 16-8,-15 1-8,3 19-10,-5 10-9,4 9-1,5 1 0,10 6 0,11-1 0,13-5 0,8-10 0,9-5 1,7-12-1,3-10 0,1-11 0,2-7-1,-1-10 1,-5-9-1,-1-6 0,-6-5 0,-2-5 1,-4 1 0,-3 8 0,-2 6-1,-1 11-1,-3 16 1,0 0-1,13 41-1,-9 2-1,2 13 1,-4 7-1,-6 5 2,-5 3-1,-8-2 2,-6-5-2,-5-6 2,-6-6 0,-3-9 1,-1-13 0,1-9 0,-1-14 1,6-9 0,6-9 0,4-11-1,8-5-13,3-14-19,11-2-9,4-5-2,9-3-2,2-3-1,8-4 12</inkml:trace>
  <inkml:trace contextRef="#ctx0" brushRef="#br1" timeOffset="-78214.0546">-2579 3764 111,'26'15'42,"-19"15"0,-5 11-13,9 15-15,-3 8-12,0 3 0,1 4-1,0-4 0,1-9-1,-3-7 1,1-16-1,-3-7 1,-5-28 0,10 17 0,-10-17 1,7-26-1,1-2 1,3-9-1,6-8 0,3-6-1,7 3 0,5-1 0,3 10 0,-1 11 0,2 16 0,-6 14 0,-4 19-1,-4 9 0,-3 7-1,-8 10 1,-1-4 0,-1-2 1,-3-9 0,-1-12-17,-5-20-15,23 19-8,-23-19-2,21-26-1,-12-4 0</inkml:trace>
  <inkml:trace contextRef="#ctx0" brushRef="#br1" timeOffset="-78000.2083">-1975 3730 132,'17'15'42,"-2"21"-4,-8 10-14,10 14-21,2 13-2,-2 6 0,-1 1-1,-1-1 1,-3-10-2,-5-9 1,-3-13 0,2-21-10,-5-4-15,-1-22-8,-20-7-6,7-14-2,-2-11 0,-2-11-1</inkml:trace>
  <inkml:trace contextRef="#ctx0" brushRef="#br1" timeOffset="-77839.8458">-1970 4009 122,'-2'-19'43,"2"19"-5,0 0-7,30-4-20,-1 12-10,10 3 1,6 0-1,2 1 0,4-9-18,7 3-16,-8-8-7,-5-2-3,-5-9 0,-8-4-1</inkml:trace>
  <inkml:trace contextRef="#ctx0" brushRef="#br1" timeOffset="-77547.2307">-1261 3474 104,'-2'26'40,"-9"10"2,-9 8-12,-1 26-11,-3 10-14,-1 14-4,1 7-1,-1 5 2,5-3-2,5-4 0,5-7 0,5-15 0,1-12 0,4-14 1,0-12-1,2-15-1,9-1-21,-11-23-13,0 0-6,0 0-2,19-32 0,-10 4-2</inkml:trace>
  <inkml:trace contextRef="#ctx0" brushRef="#br1" timeOffset="-76957.8321">-1030 3910 152,'0'0'42,"6"43"-11,-14-6-17,6 14-13,6 7-1,2 5 1,1-1 0,6-2 0,4-12 0,0-6 1,0-14 0,2-8 0,-2-12 0,-17-8-1,28-19 1,-19-9-2,-3-8 0,1-7 0,1-5 0,-3-5 0,3 1 0,1 5 0,1 12 0,-3 14 0,-7 21 0,21-5 0,-8 23-1,0 14 1,2 9-2,0 2 2,2 4-1,4-6 3,-3-3-2,3-9 1,0-6 0,-4-12-1,-1-11 0,-16 0 0,27-24 0,-18-4 0,0-8 0,-1-7 0,-1-7 0,1-3 0,-1-1 0,1 5 0,-1 5 0,1 6 0,1 18-9,-5 1-18,-4 19-8,0 0-5,19 5-3,-19-5-1,11 27 0</inkml:trace>
  <inkml:trace contextRef="#ctx0" brushRef="#br1" timeOffset="-76110.8805">-447 4089 153,'2'34'38,"6"11"-6,-1-4-13,3 8-17,1-4 0,2-4-1,-2-8 0,-1-3 0,1-9 0,-11-21 0,0 0-1,17 2 1,-15-19-1,0-7 0,1-8 1,1-8-1,2-4 0,7-5 0,0 0 0,8 4 0,3 6 1,4 5-1,4 8 0,-2 11 0,-2 8 0,-3 3 0,-3 8 0,-3 1 0,-19-5-1,24 19 0,-24-19 0,4 28 0,-4-5 1,-7 3-1,-5 6 1,5 3 0,1 4 1,4 4-1,6 1 1,5-5 0,8-4 0,8-5 0,3-5-1,2-10 1,2-6-1,-2-9 0,-4-9 0,-7-6 0,-8-8 0,-5-7-1,-10-7 1,-4-4 0,-7-2 0,0-2 0,-2 2 0,1 7 0,4 4 1,9 8-1,3 24 0,13-21 0,5 21 0,7 12 0,7 8-1,0 6 1,1 12 0,-4 3 0,-5 8-1,-7-1 1,-4 3 0,-7-6 1,-3-4-1,-1-9 1,-4-10-1,4-5 0,-2-17 0,0 0 0,17-13 0,-9-8 0,1-7 0,2-4 0,4-9 0,2-4 0,-2 0 0,4 4 0,0 4 0,3 11 0,-22 26 0,32-19 0,-32 19-1,21 34 0,-14-1 1,-1 8 0,-1 4 0,1 0 1,3-2-1,3-5 0,1-8 0,-13-30-18,32 30-15,-32-30-6,37-6-3,-16-9 0,5-4-1</inkml:trace>
  <inkml:trace contextRef="#ctx0" brushRef="#br1" timeOffset="-75691.0184">857 4177 129,'4'-19'37,"-4"19"-4,-28-5-7,0 20-16,-2 9-9,-2 10 0,6 7 1,1 4 0,5 4 0,8-6 0,12 0 0,10-12 0,10-6 0,7-12 0,3-10-1,7-10 0,2-8-1,3-11 0,-3-12 0,-5-5 0,0-3 0,-8-3 0,-5 4 0,-6 6 0,-8 7-1,-7 32 0,0 0 0,0 0 0,0 54 0,-2 6 0,-5 11 0,-1 12-1,-5 6 1,0-1 1,-10-2 0,-5-7-1,-6-10 1,-9-9-1,-4-10 1,-3-10 0,-1-14 2,-1-9-1,7-10-1,13-9-33,4-7-9,9-10-1,13-1-2,10-8-1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40.961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2118-47 68,'-9'28'39,"-8"8"-2,6 12-14,-8-7-10,13 8-2,-1-8-1,9 2-4,3-13-1,12 0-3,6-13 0,5-10 1,6-9-1,1-7 0,-1-11-2,-2-12 1,-10-6-1,-5-5 1,-11-2-3,-10-1 2,-15 4-2,-9 5 1,-4 7 0,-5 8 0,-1 10 0,-1 7 0,11 12-16,2-1-11,26-6-9,-14 22-3,14-22 0,30 25-2</inkml:trace>
  <inkml:trace contextRef="#ctx0" brushRef="#br0" timeOffset="-384.0825">1482-277 45,'25'0'26,"7"7"-8,1 8-8,7 10-1,3 3 1,4 11 3,-10 2 1,-1 8-1,-12-4 0,-7 9-1,-15-2-1,-4 3-3,-13-5 0,-5 1-4,-9-10-2,-2-4-2,-5-7 1,-2-8-2,1-7 1,-1-7 1,-1-6-1,5-4 0,6-4 0,4-1-2,24 7-15,-25-13-7,25 13-7,0 0-6,17-17-2,0 11-1,4 1 14</inkml:trace>
  <inkml:trace contextRef="#ctx0" brushRef="#br0" timeOffset="-739.61">1554-300 15,'1'-18'31,"-1"18"-4,14 18-4,-13 10-2,7 21 1,-8 7-3,4 12-2,-6 5-4,2 5-4,-8-3-3,6-2-3,-3-10-1,1-5-1,2-9-5,0-12-14,4-8-9,-2-29-7,6 18-4,-6-18-1,9-30-1</inkml:trace>
  <inkml:trace contextRef="#ctx0" brushRef="#br0" timeOffset="908.8119">1203 942 66,'-4'42'36,"4"10"-7,-2 2-7,6 14-5,-6-3-2,8 10-2,-8-4-2,6-6-7,-4-8-2,1-7-1,-2-11 1,4-9-1,-3-13-1,0-17 1,0 0-13,-2-37-6,4-1-3,-9-10-4,3-7-1,-13-6 1,6 1 1,-10-6 4,4 5 16,-1 6 6,-1 9 5,4 6 3,7 10 5,8 12 9,0 18 0,23 0-2,-3 18-6,18 22 0,5 1 0,12 15-2,-1 0-2,8 11-10,-2 3 0,-2-7-2,-5-3 1,-7-8 0,-8-7 0,-8-11 0,-9-12 0,-21-22 0,24-3-1,-20-24 1,-2-12 0,0-11-1,-4-14 1,0-9-1,2-7 0,-4 1 0,2 4 0,2 8 0,0 9 0,2 6 0,-2 12-1,0 9-10,0 31-7,6-23-7,-6 23-7,0 0-6,17 28-4,-12-11 0,5 4 16</inkml:trace>
  <inkml:trace contextRef="#ctx0" brushRef="#br0" timeOffset="1260.3545">1994 1055 92,'-1'26'40,"-5"11"-6,-9 1-14,6 12-7,-8-3-1,9 7-3,-1-5-6,9-4-2,9-4 1,8-9 0,9-10-1,6-13 1,8-7-1,3-11 1,-2-12-1,-5-8-1,-6-7-2,-12-7-2,-10 2-1,-19 0 1,-14 3 2,-9 3 0,-11 7 1,-3 7 0,-1 6-1,2 4-10,15 7-9,8 4-10,24 0-7,0 0-2,0 0-1,43 6 13</inkml:trace>
  <inkml:trace contextRef="#ctx0" brushRef="#br0" timeOffset="1543.2363">2225 927 130,'-5'-26'41,"5"26"-6,24-20-19,10 12-9,9 3-4,13-1-1,6-1 0,11 1-1,4 2-1,0 0 1,-4 3-1,-15-5-16,-1 8-8,-26-4-6,-8 4-6,-23-2-4,-17 4 0,-17-3-1</inkml:trace>
  <inkml:trace contextRef="#ctx0" brushRef="#br0" timeOffset="1771.4548">2508 931 104,'-7'36'36,"11"14"-6,-4 1-11,7 12-4,-3-3-2,5 6-4,-3-1-7,-2 3-1,-4-12 0,2-4 0,-4-9 0,0-6-1,2-9-5,0-28-13,0 0-9,13-18-7,-2-18-5,2-11-1,6-7-2,0-13 16</inkml:trace>
  <inkml:trace contextRef="#ctx0" brushRef="#br0" timeOffset="2586.8764">2767 1244 89,'0'0'41,"23"-10"-1,20 10-11,8-9-15,22 3-4,6-3-3,12-2-3,-1-2-2,-1-2-1,-11 2-1,-6-1 1,-14 3-1,-13 6 0,-11 3-1,-17 7 1,-17-5 1,13 28-1,-13-5 0,0 3 0,3 8 1,3-2 0,0 3-1,5-1 1,2 1-1,0-5 1,0 0-1,-3-2 0,-3-5 1,-3-3-1,7-1-17,-11-19-12,0 0-9,0 0-2,-7-30-2,7 0 0,5-5 8</inkml:trace>
  <inkml:trace contextRef="#ctx0" brushRef="#br0" timeOffset="1997.0629">2842 933 83,'13'38'41,"-7"5"-6,7 15-12,-7 0-9,9 11-1,-10-6-1,3 7-3,-4-11-8,-1-4 0,-3-9-1,2-14-6,2-4-14,-4-28-10,0 0-6,8-24-4,-5-12-1,1-12 0</inkml:trace>
  <inkml:trace contextRef="#ctx0" brushRef="#br0" timeOffset="2235.7063">3178 834 85,'19'54'43,"-6"8"-4,4 13-12,-10-4-12,8 7-3,-7-5-2,-2-2-8,-3-3-1,1-10-1,-4-10 0,-6-12-13,8-4-11,-2-32-8,-15 17-6,15-17-2,-34-32-1,6 0 0</inkml:trace>
  <inkml:trace contextRef="#ctx0" brushRef="#br0" timeOffset="3143.9245">3900 1128 114,'12'28'41,"-3"3"-4,6 11-17,-4-1-8,6 2-2,-4-2-8,-5-2-1,1-3 0,-1-8 0,-5-8 0,-3-20-1,0 0 1,0 0-1,-22-11 0,9-17-1,0-9 1,-2-4 0,3-8 0,1-2-1,4 3 1,7 3 1,5 6 0,5 7 0,5 11 0,5 8 0,5 11 0,5 15 0,1 8-1,7 7 0,1 4 0,3 5 0,1 3 0,4 1 0,-2-6 1,-2-3 0,-4-6-1,-7-5 1,-2-8-1,-5-8 1,-9-10-1,-16 5 1,14-34-1,-14 2 0,-2-5 0,2-10-1,0-3 2,-2-3-2,0 3 2,-2 3-2,4 6 1,-2 7-1,2 6 1,-5 11-3,5 17-15,0 0-10,0 0-7,0 0-6,0 0 0,0 0-1,28 8 2</inkml:trace>
  <inkml:trace contextRef="#ctx0" brushRef="#br0" timeOffset="3620.5649">4940 843 127,'-29'17'40,"-6"4"-6,5 12-13,-4 7-10,11 6-6,8 7-3,6 1 1,15 2-2,9 2 1,11-7 0,8-3-1,5-10 0,4-6 1,2-12-1,-5-7 1,-8-7-2,-4-12 0,-11-3 0,-10-8 0,-11-2 0,-11-3 0,-3-1-1,-5-1 0,-1 4 0,-1 3 1,7 2 0,18 15 0,-12-23 1,12 23 0,38-13 0,-3 6-1,12-1 0,6 1 0,-1-1 0,1-1 0,-2 1 0,-8-1 0,-11 2 0,-10 3 0,-22 4 0,0 0-13,0 0-17,0 0-10,0 0-2,-11 17-2,11-17-2,-17 15 7</inkml:trace>
  <inkml:trace contextRef="#ctx0" brushRef="#br0" timeOffset="28118.8291">-581 3460 112,'2'-32'44,"-2"32"-7,-27-24-18,27 24-8,-37-26 1,13 15-3,-12-1-5,-7 7-2,-8 9 0,0 11 0,-7 7-1,0 15-1,2 8 0,3 8 0,12 8 0,15 3 0,13 0 0,13-5 0,26-2 0,13-14-1,23-4-2,10-9 0,12-10-1,-2-12-11,16 3-15,-14-13-6,-3-5-6,-11-4 0,-12-6 0,-11-6 6</inkml:trace>
  <inkml:trace contextRef="#ctx0" brushRef="#br0" timeOffset="30071.1453">-202 3763 138,'-51'-13'43,"17"9"-8,6-3-15,28 7-17,0 0-3,34 0 0,17 0-1,20-6-1,15-1 1,12-4-1,14 1-15,-5-7-12,4 1-8,-14-1-5,-8-2 1,-16 0-2</inkml:trace>
  <inkml:trace contextRef="#ctx0" brushRef="#br0" timeOffset="29614.6331">-185 3273 56,'-23'26'44,"4"21"-5,-3 7-17,11 21-1,-4 2 1,7 15 1,-5-5-7,7 1-13,4-7-2,2-10-1,4-9-2,6-14-2,5-10-4,-15-38-19,41 20-9,-17-35-6,8-13-2,-2-17 0,0-15 5</inkml:trace>
  <inkml:trace contextRef="#ctx0" brushRef="#br0" timeOffset="29861.5828">315 3215 105,'21'64'44,"-13"11"-6,3 20-11,-13 6-5,8 13-11,-6 0-10,-2-2-1,4-12-1,0-13 0,5-17-2,-1-22-2,11-8-17,-8-24-10,-9-16-5,19-5-5,-17-12 0,-10-15 0</inkml:trace>
  <inkml:trace contextRef="#ctx0" brushRef="#br0" timeOffset="30539.1404">965 3539 128,'-27'63'43,"1"16"-10,-13-6-12,10 11-7,-2-5-11,2-8-3,7-8 0,7-12-1,7-12-1,5-15 1,3-24-1,2 17 0,-2-17 1,13-33 0,-4-1 0,2-13 0,-1-9 1,3-11 0,2-6 0,2-6 0,1 2 0,5 3 0,1 8 0,3 10 0,-1 13 1,2 21 2,-2 18-1,2 23 1,-3 16-1,1 19 1,0 12-1,1 9 0,-1 5-1,2 1 0,-2-5-1,-1-7 0,-5-9 0,1-9 0,-10-12 0,-5-15-16,-1 1-15,-5-25-7,-18 7-4,-5-16-1,-7-6 0,-11-9 7</inkml:trace>
  <inkml:trace contextRef="#ctx0" brushRef="#br0" timeOffset="30703.7226">728 3890 138,'-4'-16'41,"12"-1"-6,26 9-15,13-3-17,16 2-2,12-1 0,4 5 0,11 5-18,-9-4-13,0 4-8,-18 0-4,-12 0-1,-13 0 0</inkml:trace>
  <inkml:trace contextRef="#ctx0" brushRef="#br0" timeOffset="31258.9432">1465 3677 107,'2'30'43,"2"13"0,-6-2-13,12 17-16,-5-2-11,5 1-2,-1-7 0,-2-3-1,1-8 1,-1-11-2,3-5 0,-10-23 0,0 0 0,0 0 0,5-34 0,-6-4-1,-5-12 1,0-10 0,-1-5 1,-1-3 0,3 5 1,3 3-1,2 9 0,2 14 1,5 16 0,-7 21 1,30 6-1,-5 22 0,5 9 0,5 10 0,10 4 0,4 5-1,4 0 0,1-4 0,-2-5 0,-5-9 0,-5-9 0,-10-8 0,-8-10 0,-24-11-1,21-13 1,-21-11 0,-8-12 0,-3-10 0,-2-11 0,-2-6 1,-4-6-1,4-2 0,2-2 1,3 1 0,7 7-1,3 9 0,2 7 0,3 10 0,8 17-20,-9 5-12,-4 17-7,17 11-3,-8 8-1,-1 7-1</inkml:trace>
  <inkml:trace contextRef="#ctx0" brushRef="#br0" timeOffset="31899.2739">2446 3554 159,'-37'24'43,"-2"19"-8,-8 4-27,7 9-7,7 2 1,6 6-2,12-3 0,15-3 1,15-3-1,13-9-1,8-5 1,5-11 0,4-7-1,0-8 1,-7-11-1,-6-8 1,-10-9-1,-9-8 1,-11-5 0,-11 0 0,-14-2 1,-5-2 0,-4 7 0,-1 5 0,-1 3-1,6 3 0,5 5 0,23 7 0,0 0 0,0 0-1,47-19 0,-4 12 1,12-1-1,5-1 1,2-2 0,-4 1 1,-4 5-1,-13 3 1,-9 7 0,-11 7 0,-12 6 0,-7 5 0,-4 7 0,0 3 0,-1 7 0,5 3-1,3-2 0,3 2 0,5-6 0,0 1 0,4-3-1,2-5 1,-1-5-1,5-9 1,1-4-1,2-5 0,4-7 1,4-6-1,2-3 1,3-6-1,1 2 1,-8-8-21,3 10-13,-12-4-7,-23 15-1,17-22-1,-17 22-1</inkml:trace>
  <inkml:trace contextRef="#ctx0" brushRef="#br0" timeOffset="32090.1403">2720 4096 146,'0'0'42,"34"-7"-3,7 3-27,8-2-12,7-5 0,4 0-1,-9-4-21,7 6-9,-13-8-8,-11 4-1,-15-4-2,-17 0-1</inkml:trace>
  <inkml:trace contextRef="#ctx0" brushRef="#br0" timeOffset="32298.7741">2715 3716 158,'7'-16'42,"12"-9"-9,20 8-29,16 6-2,7 2 0,9 1 0,6 7 0,2-1-1,1 7 0,-3 10-16,-5-5-18,-16 6-8,-7-1-2,-12 2-3,-9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10.35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4489-227 6,'0'0'21,"17"-13"-3,-17 13-11,36-17-3,-8 4 5,8 2 2,7-8 2,6 4-1,5-3 0,6 1 0,6-2-3,1 4-14,-5 2-9,-4 4-9,-17-2-8,-9 7 0,-32 4 2,0 0 29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13.03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0 11,'0'0'17,"17"7"-6,4-5-4,9-2-3,11 2-2,10 0-1,9-2 1,13 4-1,10-1 0,7 1-1,7 0 0,4-2-2,3-1-3,-7-2-7,-3 6-8,-19-9 3,-9 6 17,-25-9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14.45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989 149 6,'0'0'12,"0"0"-3,0 0-3,-9 17 1,9-17 0,0 0-1,-6 19-1,6-19-1,-15 28 2,-4-7 0,2 3 1,-3 0 1,-3 8 0,-3 0 1,1 5 2,1 2 2,5 6 2,-5-2-1,11 10 0,-8 1-1,8 8-1,-4 1-1,6 10-1,-4 0-5,4 8-3,-1-1-1,3 2 0,3 4 0,3 6 0,1-2 1,7 2-1,5-3 1,3-1 1,2 0-1,7 0-1,5-4 1,5-3-1,5-3 1,4 1-2,10 7-20,-6-8-12,8 3-8,-3-8-3,5-4 0,-3-4-2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7:59.223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9722-2837 70,'0'0'35,"22"-6"-2,-22 6-9,15-19-6,-15 19-3,11-28-5,-9 11-4,-7-3-3,-3-3-1,-5 1 1,-8 1-1,-7 5 1,-7 4-1,-10 7 0,-8 12 0,-7 10 0,0 13 0,-2 11 0,6 8-1,3 7 1,14 2-1,9 0 0,11-4 0,15-5 1,10-10 0,9-11-1,11-7 1,12-12-1,1-9 0,6-9 1,0-8-1,0-8-1,-3-4 1,-5-7-1,-9-5-1,-7 2 2,-8-1-1,-7 5-1,-5 3 1,-2 8-1,-3 5 1,4 19-1,0 0 0,0 0 0,-13 34 0,16-4 1,1 7 0,4 4 0,3 2 0,4-2 1,2-1 0,2-7 0,5-7-1,4-5-4,-3-17-17,12-4-8,-5-15-7,4-2-2,-5-11-3,-1 2 0,-3-6 0</inkml:trace>
  <inkml:trace contextRef="#ctx0" brushRef="#br0" timeOffset="427.9249">9947-2916 83,'9'26'39,"-7"-1"-2,2 14-11,-4 0-7,7 8-1,-3-6-6,5 0-8,-3-5-2,2-4 0,-3-10 0,-5-22 0,11 17-1,-11-17 1,15-24-1,-9-1 0,3-8-1,1-7 1,5-5-1,5-3-1,5 1 1,3 4 0,4 6 0,4 10 0,-1 12-1,-1 14 0,-2 15 1,-6 11-1,-3 10 0,-7 8 1,-2 4-1,-3 4 1,-2-6 0,1-6 2,-1-9-2,0-10-5,8 1-16,-17-21-8,23 4-8,-23-4-3,32-21 0,-15 0-2,9 1 9</inkml:trace>
  <inkml:trace contextRef="#ctx0" brushRef="#br0" timeOffset="924.826">10941-2957 114,'0'0'40,"-43"15"-4,11 11-13,-13 2-9,6 6-7,-1 1-4,4 3-1,10-1 0,6-3 1,12-2-2,12-8 1,-4-24 0,37 19-2,-10-21 0,5-11 0,1-10-2,5-7 1,-4-5 0,-3-10-1,-4-2 2,-3 4 0,-7 4 0,-4 7 0,-5 13 0,-8 19 1,0 0-2,-8 45 1,2 2 0,3 13 0,1 13-1,2 7 1,5 4 1,1 2-1,2-5 1,-5-3-1,-6-6 0,-9-7 1,-6-13-1,-9-7 1,-8-17 0,-8-13 0,-4-13 0,2-11 0,1-12 0,5-5-2,7-4-3,0-13-18,19 8-10,-4-7-8,17 9 0,2-3-2,15 4-1</inkml:trace>
  <inkml:trace contextRef="#ctx0" brushRef="#br0" timeOffset="1648.704">11157-2678 79,'37'-10'30,"4"1"-7,3-10-15,1 1-2,3-7-1,-3 3 1,-7-8-2,-4 4 3,-14-4 0,-5 7-1,-16-1 1,-5 7 0,-17 4 0,-3 4 0,-13 5 0,-1 10-3,-5 1-1,4 10-1,4 9 0,1 8 0,6 5-1,7 8 1,12 0 0,9 5 1,12-3 0,8-1 0,9-10-1,8-7 0,7-10 0,3-12-1,1-11-2,3-13-3,0-5-8,-8-19-4,1-1-1,-9-14 0,1 2 1,-11-6 5,-5 3 11,-5 11 2,-7 2 7,-2 20 4,-8 5 1,4 17 1,-7 21-2,5 9-3,2 13-10,2 3 0,3 9 1,5 1 2,3 2-1,2-6-1,-2-9 0,0-4 0,-2-10 1,-11-29-1,10 18 1,-10-18-1,-2-26 0,-2-6 1,2-9-1,6-9 0,3-8 0,10 0-1,10-4 0,8 4 0,10 6 0,10 7 0,5 11 0,-4 4-22,6 17-12,-13 4-6,-8 10-3,-13 7 0,-11 1-2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10:22.437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-2571 5450 135,'-2'-26'37,"20"9"-5,12-5-11,25 7-10,9-2-9,14 6-1,11-2 0,1 0-21,5 9-7,-14-2-7,-8 6-7,-11 2-1,-17 6 0,-15-4 9</inkml:trace>
  <inkml:trace contextRef="#ctx0" brushRef="#br0" timeOffset="-177.2724">-2271 5037 73,'-13'-22'42,"13"22"-6,-19-13-12,21 29-2,-2 9-2,13 18-6,-6 11-10,3 13-1,-5 12-1,3 3-1,-4 0 0,-1 1 0,-5-7 0,4-8-1,-2-6-7,-2-19-15,10-6-7,-8-20-6,0-17-4,0 0-2,0 0-2,-24-43 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10:31.270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5 148 96,'0'0'43,"0"0"-7,18 17-12,10-19-5,18-2-7,2 6-11,7-9 1,-1-1-1,-1-3-1,-8-4 0,-10 0 1,-8-4 1,-18 2 0,-11-3 1,2 20 0,-41-32 0,7 21-1,-11 5 1,-4 10-1,0 5-2,1 8 0,1 4 0,9 7 0,8 4 0,6 3 0,11 1 0,11 1-1,7-3 1,10-1-2,12 1 2,5-4-2,3-4 1,8-5-1,4-2 1,2-8-1,2-4 0,-2-9-9,11 4-11,-12-19-5,14 8-5,-9-13-5,5 1-3,-6-7-1,5 0 10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18.32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-1767 4268 49,'0'0'23,"0"0"-9,0 0-6,6 36 3,11-12 3,20 14 4,1 5 1,16 13-1,1-4 0,12 8 0,-5-6-4,2 0-5,-12-9-4,-9 0-3,-9-9-1,-13-10-16,0 4-11,-16-10-12,-5-20-3,2 21-1,-2-21-2,0 0 10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9:17.48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-439 3948 31,'-22'0'14,"22"0"-1,-23 4-1,23-4-2,-26 6-3,26-6 0,-28 11-3,28-11-2,-24 13 0,24-13 1,-29 23 1,14-7 0,-3-1 2,-1 8 3,-7-3 4,3 10 3,-9 0 1,0 10-1,-11-1-1,6 11-1,-10 1-1,4 9-4,-2-4-3,3 6-4,1-6-1,9-4 0,6-3 0,3-6 0,7-8 0,6-5-6,6 0-13,-1-13-6,9 2-11,-4-19-5,7 16-3,-7-16-2,0 0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5:27.539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6 66 143,'-17'2'42,"17"-2"-3,0 0-10,0 0-27,17 5-2,11-9 0,13 1 0,8-1 0,15-2-1,11-1-1,7-1 2,4 1 1,1-1-1,1-1 0,-11 2 0,-12 3 0,-10 6-22,-23-2-10,-32 0-7,0 0 0,-17 5-3,-24-1 0</inkml:trace>
  <inkml:trace contextRef="#ctx0" brushRef="#br0" timeOffset="338.1318">336 148 141,'9'28'41,"-5"0"-6,-14-2-10,10 15-12,-3 4-13,3 4 0,-2 0 0,4-1 0,0-3 0,1-4 0,1-5 0,4-6 0,-3-8 0,1-5 0,3 0-13,-9-17-18,0 0-7,0 0-3,17-15 0,-13-4-2,1-1-2</inkml:trace>
  <inkml:trace contextRef="#ctx0" brushRef="#br0" timeOffset="933.4224">1060 296 49,'0'0'26,"-19"-8"4,-9 8-3,4 10-7,-12 1 0,0 11 0,-9 3-1,6 12 0,-6-3-5,9 9-5,8-6-8,7 6-1,8-7-1,11-6 1,14-8-1,6-9 1,11-11-1,10-11 0,6-10 0,2-9 1,3-8 0,-4-5-1,-5-6 2,-6 4-1,-6 4 2,-13 7-1,-8 10 0,-8 22 1,0 0-2,0 0 0,-13 19 0,5 7 0,5 2 0,1 6 0,5-1 0,3-1 0,3 0 0,1-2 0,1-6 0,2-3 0,0-3 0,-13-18-20,36 8-10,-36-8-8,34-24-1,-17-1-2,1-5 0,-1-7 0</inkml:trace>
  <inkml:trace contextRef="#ctx0" brushRef="#br0" timeOffset="1320.0329">1336 314 181,'1'25'41,"7"10"-8,-2 7-33,5-1 0,6 2 0,0-4 0,-1-2 0,-1-7 0,-1-4 0,1-9 0,-15-17 0,30 10 0,-30-10 0,32-32-1,-16 4 1,1-10-1,4-1 1,-2-2 0,-2 4 1,-1 3-1,-4 11 1,-12 23-1,0 0 0,17 2 0,-17 17 0,3 9 0,-1 2 0,4 4 0,1-3 0,3-1 0,1-2 0,0-1 0,2-5 0,-1-5 0,-12-17 0,17 21-10,-17-21-16,22 5-7,-5-9-4,-6-12-4,8-3 1,3-7-1</inkml:trace>
  <inkml:trace contextRef="#ctx0" brushRef="#br0" timeOffset="1816.7753">2133 329 137,'17'-16'40,"-17"16"-1,9-21-13,-9 21-18,-19 6-6,-3 10 1,-14 9-3,-5 7 0,-10 5 0,2 4 0,4-2 0,4 3 0,11-5 0,15-5 0,10-10 0,5-22 0,28 21 0,0-23 0,6-7 0,5-10 0,0-9 0,1-6 0,-5-1 0,-3-1 0,-7 4 0,-7 6 0,-18 26 0,15-20 0,-15 20 0,-5 29 0,-5 3 0,1 13 0,0 8 0,1 8 0,3 8 0,3 4 0,-2-1 0,0-1 0,-7-4 0,-8-3 0,-9-10 0,-8-9 0,-7-14 0,-4-10 0,-1-10 0,1-13 0,7-11 0,10-11 0,13-6-3,4-13-20,17-2-6,3-11-6,16-4-4,5-7-2,13-4 0,4-6 0</inkml:trace>
  <inkml:trace contextRef="#ctx0" brushRef="#br0" timeOffset="2620.4024">2294 172 159,'19'12'41,"-12"8"-2,5 16-23,-5 3-16,4 6 0,3 3 0,-3 5 0,0-3 0,2-1 0,-5-8 0,1-5 0,-1-8 0,-3-8 0,-5-20 0,0 0 0,23 10 0,-14-27 0,6-9 0,4-6 0,3-7 0,8-3 0,-1 3 0,-1 7 0,-4 14 0,-5 8 0,-19 10 0,24 23 0,-20 3 0,0 9 0,-2 3 0,1-1 0,5-3 0,1-4 0,4-8 0,0-3 0,-13-19 0,23 8-8,-23-8-15,22-17-7,-8-2-3,-7-13-4,6-7-1,-3-12 0,5-1 4,-4-4 21,2-4 22,0 8 18,-7-3 5,3 14 3,-1 8 3,-8 33 0,15-23-4,-15 23-6,15 38-15,-6 1-13,-1 9 0,3 10 0,-4 4 0,-1 2 0,1-4 0,-1-2 0,0-8 0,1-9 0,-1-5 0,-1-14 0,3-1-6,-8-21-19,0 0-6,0 0-6,-19-24-1,-1-1-2,-3-1 1,-9-6 4,-2 0 32,1 3 9,-10-3 24,9 7 5,2-1 3,9 6 1,10-5-1,13 25-3,11-35-10,19 22-17,14 0-8,12-4 0,11 6 0,7-1 0,-1 3 0,0-2 0,-2 5-4,-16-5-20,-9 5-9,-19-1-6,-27 7-2,0 0-1,-15-23-1</inkml:trace>
  <inkml:trace contextRef="#ctx0" brushRef="#br0" timeOffset="3629.2696">3819 86 150,'0'0'40,"4"25"-1,-6-1-16,11 17-20,3 10-3,3 7 0,-2 5 0,0 5 0,-2-3 0,-1-1 0,-3-12 0,-1-5 0,-4-14 0,0-5 0,-2-28 0,-4 19 0,4-19 0,0-26 0,5 0 0,5-6 0,7-5 0,7-3 0,2 3 0,8 3 0,0 6 0,0 9 0,-1 10 0,1 9 0,-11 9 0,-3 10 0,-8 9 0,-9 6 0,-3 3 0,-9 3 0,-8-1 0,-5-2 0,-7-5 0,-6-4 0,-5-5 0,-3-8 0,0-6 0,0-7 0,4-6 0,1-2 0,10-7 0,7-5 0,14 1-19,-1-8-12,14 5-8,5-3-2,10 3-1,1-3-1,8 5 4</inkml:trace>
  <inkml:trace contextRef="#ctx0" brushRef="#br0" timeOffset="4092.8904">4224 464 175,'30'15'42,"14"6"-4,-1 3-38,13 2 0,6 2 0,0-2 0,-2 1 0,-8-3 0,-5-7 0,-11-4 0,-12-6 0,-3-5 0,-21-2 0,21-18 0,-18-5 0,-5-7 0,4-7 0,0-8 0,0 0 0,2-4 0,0 4 0,3 10 0,-3 9 0,-4 26 0,0 0 0,0 0 0,2 24 0,-8 17 0,-3 12 0,-3 10 0,-1 6 0,2 4 0,2 4 0,-1-2 0,1-2 0,1-10 0,3-7 0,-1-9 0,6-11 0,-2-8 0,8-8-5,-6-20-28,0 0-7,0 0-2,-6-35-2,4 5-1,1-9 0</inkml:trace>
  <inkml:trace contextRef="#ctx0" brushRef="#br0" timeOffset="5187.661">203 1581 154,'-2'43'41,"-2"4"-1,6 14-20,2 1-20,-1 5 0,7-1 0,1-4 0,0-4 0,0-6 0,1-13 0,1-9 0,-4-11 0,-9-19 0,19 0 0,-8-21-1,0-7-11,-9-18-8,8-1-2,-12-15-1,6 2 2,-8-7 3,2 3 8,-7 3 10,-1-1 12,10 9 8,-4 1 2,14 15 2,1-3-2,17 16-4,0 7-9,14 13-9,3 12 0,0 11 0,-2 12 0,-6 9 0,-9 6 0,-13 5 0,-13-1 0,-13 1 0,-15-8 0,-12-2 0,-7-13 0,-5-5 0,-3-8 0,2-8 0,6-7 0,6-5 0,11-5 0,11-7 0,17 17-19,-2-28-10,21 17-9,3 0-3,8 1-2,6 3 1,5 1 0</inkml:trace>
  <inkml:trace contextRef="#ctx0" brushRef="#br0" timeOffset="7096.522">1056 1570 87,'11'-17'40,"-11"17"0,6-26-9,-6 26-14,0 0-6,-21-6 1,-1 8-2,-1 11-3,-7 2-7,2 9 0,-2 6 0,6 4 0,5 0 0,4 3 0,7-2 0,10 1 0,8-8 0,8-7 0,7-10 0,5-6 0,2-14 0,2-6 0,1-7 0,-3-8 0,-4-6 0,-7-7 0,-6 0 0,-4 4 0,-5 7 0,-4 6 0,-4 9 0,2 17 0,0 0 0,-12 24 0,14 6 0,4 8 0,3-1 0,4 6 0,6-2 0,2-1 0,1-7 0,-1-5 0,0-7 0,-4-4 0,-17-17-2,20 11-20,-20-11-7,13-26-4,-7 0-4,-6-14-1,2 1 0,-4-8 5,8-1 15,-5 3 21,-1 0 19,4 13 9,-2 4 5,-2 28 0,11-24 1,-11 24-4,17 9-6,-2 13-10,-4 5-11,6 8-5,0 4 0,0 8-1,0 0 0,-2 2 0,0-6 0,-2-4 0,-3-9 0,1-10 0,-11-20 0,0 0 0,20-3 0,-12-23 0,1-12 0,3-7 0,4-5 0,1-5 0,4 1 0,3 2 0,1 7 0,3 6 0,4 11 0,0 9 0,1 11 0,-3 7 0,6 12-5,-13-6-20,7 14-4,-10-6-5,1 10-3,-10-7 0,4 5 1,-15-21 5,6 28 27,-6-9 14,0-19 16,-8 28 5,8-28 3,-5 19 0,5-19 2,0 0-5,18 13-10,5-11-9,1-6-9,8-6-3,2-5 0,3-1 0,-5-5 0,-2-3 0,-7 1 0,-10-1 0,-9 5 0,-4 19 0,-30-18 0,-4 18 0,-7 13 0,-4 9 0,-6 4 0,6 10 0,4 3 0,9 2 0,7 2 0,16-2 0,7-3 0,13-3 0,10-5 0,9-7 0,4-6 0,9-6 0,2-11 0,4-8 0,1-8 0,-3-11 0,-3-4 0,-7-7 0,-5-5 0,-6 0 0,-5 6 0,-6 3 0,-6 12 0,-7 5 0,-2 17 0,0 0 0,2 24 0,-2 4 0,0 6 0,0 3 0,4 1 0,3-1 0,-1-3 0,1-4 0,3-6 0,-3-7 0,-7-17 0,0 0 0,21 4 0,-21-4 0,13-40 0,-2 8 0,-1-7 0,6 0 0,1-2 0,2 5 0,2 8 0,-1 9 0,-1 14 0,0 10 0,5 12 0,1 6 0,1 3 0,4 2 0,2-2 0,4-2 0,1-5 0,-1-8 0,-3-3 0,-4-8 0,-3-6 0,-6-7 0,-3-9 0,-5-10 0,-3-9 0,-3-12 0,-5-3 0,-1-2 0,0 0 0,-5 6 0,-1 7 0,-1 11 0,-1 14 0,8 20 0,0 0 0,-15 32 0,15 5 0,4 12 0,5 7 0,3 2 0,3 5 0,1 1 0,3-6 0,-2-6 0,-2-5 0,0-8 0,-2-9 0,-1-7 0,-12-23 0,0 0 0,0 0-13,0 0-12,-6-25 0,-17-3 1,7 6 2,-13-12 4,5 6 11,-2 4 9,1-8 15,12 11 9,-2-5-2,15 9 1,0-7-3,0 24-4,36-32-18,-6 17 0,7 0 0,10 4 0,4 0 0,1-2-1,8 9-23,-11-5-8,2 7-5,-10-4-4,0 8 1,-11-6-2,0 3 5</inkml:trace>
  <inkml:trace contextRef="#ctx0" brushRef="#br0" timeOffset="7453.3263">3673 1441 150,'0'0'40,"0"0"-4,-41-8-14,20 14-15,-9 1-7,2 4 0,-4 1 0,2 3 0,4 0 0,3 1 0,10 1 0,7 0 0,12 2 0,11 1 0,11-1 0,10 5 0,3 1 0,0-1 0,0 2 0,-7 2 0,-8-5 0,-12 1 0,-18-3 0,-15-6 0,-13-2 0,-5-4 0,-10-2 0,-2-5 0,0 2 0,4-4 0,4 2 0,9-6-9,32 4-21,-24 0-10,24 0-2,20-13-2,5 0-2,8-4 3</inkml:trace>
  <inkml:trace contextRef="#ctx0" brushRef="#br1" timeOffset="-66356.8521">-1199 2916 145,'21'-5'40,"0"-6"-4,5 9-10,-4-8-20,8 3-5,-3-4 0,-1 1-1,-9 3 0,-17 7-1,0 0 0,-8-19 0,-12 19 0,-9 2 0,-4 7 0,-3 3 1,2 1 0,6 9 0,7 4 1,10 4 0,9 2 0,8 2 0,7-1-1,10-1 1,7-4-1,-2-11-14,19 0-15,-6-11-9,8-5-2,-4-10-1,4-4 1,-8-8-2</inkml:trace>
  <inkml:trace contextRef="#ctx0" brushRef="#br1" timeOffset="-65888.4011">-589 2857 158,'-26'-6'40,"3"13"-6,-11-3-16,2 7-15,-3 8-3,-1 0 1,4 3-1,8 1 1,7 3-1,10 0 0,7-2-1,7-3 1,10-6 0,7-6 0,6-9 0,2-5 0,2-10 0,-4-10 0,0-3 1,-4-7-1,-7-6 0,-6-4 0,-11-2 0,-2 2 0,-7 0 0,-1 4 0,-5 7 0,4 6 0,-3 12 0,12 16 0,0 0 0,-9 20 0,13 8 0,3 13 0,-1 6 0,-1 7 0,3 2 0,-1 2 0,-1-1 0,0-7 0,-3-5 0,-1-11 0,4-4 0,-6-30-12,11 24-18,-11-24-8,26-11-2,-7-4-1,9-4-1,4-5 1</inkml:trace>
  <inkml:trace contextRef="#ctx0" brushRef="#br1" timeOffset="-65392.6115">-218 2875 166,'-28'-7'40,"9"11"-7,-9 1-18,2 14-14,2 3-1,-1 6 0,7 6 0,4 2 0,11 1-1,4-1 1,11-5-1,3-6 1,5-7-1,3-8 0,1-8 1,3-10 0,-5-9-1,-3-7 2,-4-6-1,-2-6 1,-7 1 0,-1-1 0,-1 5-1,-6 4 1,2 9-1,0 18 0,0 0 0,0 33 0,0 7 0,0 12 0,0 12 0,-6 5 0,-1 9 0,-1 1 0,-7-4-1,-3-2 0,-5-10 0,-7-8 1,-4-12-1,-3-8 2,-4-12-1,-3-14 0,1-11 1,2-11 0,5-9-1,8-8 0,8-4 1,5-13-21,18 6-11,5-6-8,14 4-1,5-2-2,6 6 2,7 0-2</inkml:trace>
  <inkml:trace contextRef="#ctx0" brushRef="#br1" timeOffset="-65056.8154">-143 3107 133,'21'-9'41,"9"3"-1,-4-11-11,14 4-21,3-2-6,-2-1-1,2-5 0,-7-1-1,-8-1 0,-11-1 0,-13 3 0,-10 4 0,-13 4 0,-9 6 0,-6 5 0,-1 9 0,-3 12 0,6 4 0,6 10 0,11 8 0,13 6 0,8 2 0,9 1 0,9-5 0,12-6 0,5-7-1,4-2-10,-4-19-18,4-1-10,-5-10-2,-5-6-1,-8-7 0,-5-2-2</inkml:trace>
  <inkml:trace contextRef="#ctx0" brushRef="#br1" timeOffset="-55592.8936">-1261 3474 104,'-2'26'40,"-9"10"2,-9 8-12,-1 26-11,-3 10-14,-1 14-4,1 7-1,-1 5 2,5-3-2,5-4 0,5-7 0,5-15 0,1-12 0,4-14 1,0-12-1,2-15-1,9-1-21,-11-23-13,0 0-6,0 0-2,19-32 0,-10 4-2</inkml:trace>
  <inkml:trace contextRef="#ctx0" brushRef="#br0" timeOffset="10905.2749">3967 1822 112,'0'0'41,"-18"15"-6,18-15-12,-10 23-6,14-5 0,-4-18-7,-2 34-10,-2-10 0,1 2 0,-7 4 0,-1 4 0,-8 2 0,1-3 0,-5-5 0,0-3 0,7-9 0,16-16 0,0 0-26,-17-1-14,26-18-3,4-5-1,2-4-2,2-2 0</inkml:trace>
  <inkml:trace contextRef="#ctx0" brushRef="#br0" timeOffset="11609.1301">4206 1532 174,'-8'-24'43,"8"24"-5,34-23-38,7 12 0,19 0 0,15 2 0,4-1 0,9 1 0,0 3 0,-7-9-3,0 12-27,-19-3-9,-17 4-2,-21 2-2,-24 0-1,0 0 0</inkml:trace>
  <inkml:trace contextRef="#ctx0" brushRef="#br0" timeOffset="11400.3848">4470 1347 168,'11'-17'42,"-11"17"-4,0 0-31,10 21-7,3 3 0,-2 14 0,-1 8 0,-1 12 0,-2 8 0,3 1 0,-3 2 0,3-5 0,-5-6 0,1-8 0,-2-10 0,1-7 0,-1-10 0,-4-23-12,6 18-21,-6-18-7,-2-18-2,-4-5 0,-5-8-2,-6-9 3</inkml:trace>
  <inkml:trace contextRef="#ctx0" brushRef="#br0" timeOffset="10377.5045">4628 1220 54,'0'0'23,"11"30"-5,-11-30-8,15 24-6,-15-24-2,0 0-11,23 17-8,-23-17-6,0 0 0,0 0-1,0 0 10</inkml:trace>
  <inkml:trace contextRef="#ctx0" brushRef="#br0" timeOffset="12006.4785">4853 1699 134,'34'9'40,"-4"-7"2,7 2-17,-7-10-15,8-5-6,-3-6-4,3-4 0,-12-1 0,2-4 0,-3 0 0,-3-2 0,-9 5 0,-5 4 0,-8 19 0,-19-20 0,2 22 0,-11 5 0,-6 8 0,-1 8 0,-1 5 0,4 7 0,4 3 0,7 5 0,6-2 0,8 4 0,7-6 0,11 0 0,8-3 0,5-8 0,4-6 0,8-11 0,9 4-17,-6-16-10,8-3-7,-7-11-4,1-4-2,-4-11-1,1 2 0</inkml:trace>
  <inkml:trace contextRef="#ctx0" brushRef="#br0" timeOffset="12434.5908">5523 1579 121,'0'0'39,"0"0"-2,0 0-8,-27-4-10,27 4-10,-28 36-8,9-10-1,-7 8 0,4 5 0,-3 0 0,6 4 0,1 0 0,1-3 0,13-5 0,6-7 0,9-7 0,8-8 0,5-8 0,3-10 0,4-8 0,3-8 0,-4-7 0,-2-6 0,-1-5 0,-10 2 0,-4 1 0,-2 6 0,-7 8 0,-4 22 0,0-21 0,0 21 0,-2 19 0,0 3 0,4 5 0,0 4 0,3 1 0,5 2 0,1 0 0,0-3 0,2-5 0,-13-26 0,38 36-22,-38-36-11,37 6-8,-18-16 0,6-7 0,1-12-2</inkml:trace>
  <inkml:trace contextRef="#ctx0" brushRef="#br0" timeOffset="16182.7677">1925 2941 141,'1'-19'43,"13"0"1,19 6-17,11-2-27,14 0 0,13 0 0,11 0 0,3 0 0,5 2 0,-2 2 0,-2 2 0,-11 1 0,-11 3 0,-11 1 0,-14-2 0,-11 3 0,-11-1 0,-17 4 0,0 0 0,0 0 0,-19-6 0,3 10 0,-9 7 0,1 8 0,-6 5 0,0 8 0,2 7 0,5 6 0,4-2 0,6 6 0,9-6 0,6-6 0,10-5 0,6-13 0,9-8 0,1-13 0,5-11 0,3-11 0,-2-8 0,-2-9 0,-2-2 0,-4-2 0,-7 0 0,-6 8 0,-4 7 0,-7 5 0,-2 25 0,-4-17 0,4 17 0,-9 21 0,7 3 0,2 8 0,0 4 0,6 3 0,3 2 0,1-2 0,3 1 0,2-5 0,2-7 0,-1-7 0,3-8 0,2-9 0,0-10 0,3-7 0,0-15 0,1-8 0,1-8 0,-2-5 0,1-4 0,-3 3 0,-5 7 0,-2 9 0,-4 12 0,-11 22 0,0 0 0,0 0 0,12 32 0,-14 1 0,0 7 0,2 1 0,4 4 0,-1-2 0,3-6 0,1-3 0,-1-6 0,0-8 0,-6-20 0,0 0 0,19 4 0,-16-24 0,1-7 0,2-8 0,1-8 0,6-4 0,4 0 0,6 2 0,1 8 0,4 9 0,6 9 0,-2 14 0,-2 16 0,-6 9 0,-1 7 0,-6 10 0,0 2 0,-4 4 0,-2-3 0,-2-7 0,1-5 0,-1-9 0,-9-19 0,0 0 0,24 2 0,-18-26 0,2-6 0,-1-8 0,4-1 0,2-8 0,1 2 0,2 4 0,1 9 0,2 12 0,2 9 0,-2 11 0,1 9 0,1 11 0,-2 7 0,-1 4 0,-3 3 0,-2-2 0,-3 0 0,-5-4 0,1-4 0,-6-7 0,0-17 0,0 0 0,0 0-16,0 0-15,0-34-7,8 6-3,-3-5-1,12-5 1,-4 1 4,10 5 29,-1 8 10,-7 1 26,4 14 7,-2 11 5,4 9 0,-5 8 0,5 14-5,-10 1-10,2 9-18,1 0-5,-5 0-2,-5-2 0,-2-7 0,-4-6 0,-6-11 0,8-17-12,0 0-16,-19-13-7,10-21-4,0-7-2,1-12-1,8-8 0</inkml:trace>
  <inkml:trace contextRef="#ctx0" brushRef="#br0" timeOffset="14869.1987">2600 2449 83,'0'0'43,"0"0"-4,21-21-8,-21 21-10,-2-24-3,2 24-5,-15-28-10,15 28-3,-36-19 0,10 17 0,-4 10 0,-6 7 0,-3 11 1,1 11 0,-1 12 0,7 5 0,6 6-1,3 2 0,10 3 0,5 1 0,5-1 0,5-1 0,1-1 0,1-5 0,0 0 0,-2-5 0,-2-6 0,0-10 0,-8-13-21,6-3-10,2-21-8,0 0-3,-32-17 0,17-7-1,-9-8 7</inkml:trace>
  <inkml:trace contextRef="#ctx0" brushRef="#br0" timeOffset="16344.298">4271 2503 144,'0'0'39,"19"-17"-4,-19 17-15,0 0-16,23 25 1,-23-25-3,11 20-17,-11-20-13,17 21-8,-17-21-4,18 2 0,-18-2-1,23-27-2</inkml:trace>
  <inkml:trace contextRef="#ctx0" brushRef="#br0" timeOffset="16587.9547">4491 2352 165,'20'18'41,"5"16"-2,-3 9-31,10 9-6,0 10-2,6 4 0,-8 1 0,-6 4 0,-5-6 0,-2-3 0,-2-10 0,-8-10 0,1-12 0,-3-10 0,-5-20-15,17 6-16,-17-6-9,21-41-1,-10 7-2,0-5 1,1-4 0</inkml:trace>
  <inkml:trace contextRef="#ctx0" brushRef="#br0" timeOffset="16994.4623">4905 2705 177,'17'24'43,"-2"3"-8,15 4-35,8 7 0,7 3 0,7 0 0,3-4 0,-3-1 0,-1-6 0,-2-9 0,-6-10 0,-6-13 0,-3-11 0,-8-17 0,-5-6 0,-2-10 0,-6-7 0,0-1 0,-5 0 0,-1 1 0,-3 10 0,-4 10 0,-2 12 0,2 21 0,0 0 0,-19 34 0,10 9 0,-8 22 0,2 14 0,4 12 0,-3 5 0,3 5 0,4-2 0,1-4 0,2-9 0,8-16 0,-2-14 0,0-15 0,3-13 0,-5-28 0,0 0-19,0 0-21,12-34-2,-14-7-2,-4-6-3,-3-9 1</inkml:trace>
  <inkml:trace contextRef="#ctx0" brushRef="#br1" timeOffset="-54156.5433">-447 4089 153,'2'34'38,"6"11"-6,-1-4-13,3 8-17,1-4 0,2-4-1,-2-8 0,-1-3 0,1-9 0,-11-21 0,0 0-1,17 2 1,-15-19-1,0-7 0,1-8 1,1-8-1,2-4 0,7-5 0,0 0 0,8 4 0,3 6 1,4 5-1,4 8 0,-2 11 0,-2 8 0,-3 3 0,-3 8 0,-3 1 0,-19-5-1,24 19 0,-24-19 0,4 28 0,-4-5 1,-7 3-1,-5 6 1,5 3 0,1 4 1,4 4-1,6 1 1,5-5 0,8-4 0,8-5 0,3-5-1,2-10 1,2-6-1,-2-9 0,-4-9 0,-7-6 0,-8-8 0,-5-7-1,-10-7 1,-4-4 0,-7-2 0,0-2 0,-2 2 0,1 7 0,4 4 1,9 8-1,3 24 0,13-21 0,5 21 0,7 12 0,7 8-1,0 6 1,1 12 0,-4 3 0,-5 8-1,-7-1 1,-4 3 0,-7-6 1,-3-4-1,-1-9 1,-4-10-1,4-5 0,-2-17 0,0 0 0,17-13 0,-9-8 0,1-7 0,2-4 0,4-9 0,2-4 0,-2 0 0,4 4 0,0 4 0,3 11 0,-22 26 0,32-19 0,-32 19-1,21 34 0,-14-1 1,-1 8 0,-1 4 0,1 0 1,3-2-1,3-5 0,1-8 0,-13-30-18,32 30-15,-32-30-6,37-6-3,-16-9 0,5-4-1</inkml:trace>
  <inkml:trace contextRef="#ctx0" brushRef="#br1" timeOffset="-53736.6812">857 4177 129,'4'-19'37,"-4"19"-4,-28-5-7,0 20-16,-2 9-9,-2 10 0,6 7 1,1 4 0,5 4 0,8-6 0,12 0 0,10-12 0,10-6 0,7-12 0,3-10-1,7-10 0,2-8-1,3-11 0,-3-12 0,-5-5 0,0-3 0,-8-3 0,-5 4 0,-6 6 0,-8 7-1,-7 32 0,0 0 0,0 0 0,0 54 0,-2 6 0,-5 11 0,-1 12-1,-5 6 1,0-1 1,-10-2 0,-5-7-1,-6-10 1,-9-9-1,-4-10 1,-3-10 0,-1-14 2,-1-9-1,7-10-1,13-9-33,4-7-9,9-10-1,13-1-2,10-8-1</inkml:trace>
  <inkml:trace contextRef="#ctx0" brushRef="#br0" timeOffset="21954.3371">-827-1391 100,'0'0'36,"0"0"-1,-2 37-7,11 13-4,-7 7-5,9 17-6,-3-1-13,1 6 0,1-2 0,1-4 0,-4-12 0,1-10 0,-1-8 0,-1-10 0,-2-10 0,-4-23 0,-4 22 0,4-22 0,0 0-14,-32-33-19,23 10-5,-3-9-1,3 1-2,3-7-1,12 3-1</inkml:trace>
  <inkml:trace contextRef="#ctx0" brushRef="#br0" timeOffset="22551.8062">-75-1414 79,'15'-19'31,"-4"1"0,-9-1-5,-2 19-6,-11-21-6,11 21-5,-41-3-1,12 12-1,-8-1 1,-1 8-1,1-3 0,1 8-1,4-2-4,10 1-2,3-5 0,12 2 0,7-17 0,11 28 0,8-15 0,7 2 0,6 0 0,3 0 0,1 4 0,0 1 0,-8 1 0,-2 1 0,-11-1 0,-9 0 0,-10-3 0,-9-1 0,-10-2 0,-7-4 0,-7-3 0,-5-3 0,-3-1 0,2-2 0,0-2 0,6 0 0,7-2 0,5 2 0,25 0 0,-20 2 0,20-2 0,18 2 0,12 9-10,-2-11-25,14 8-4,-1-12-1,12 4-2,-3-11-1,5-1 0</inkml:trace>
  <inkml:trace contextRef="#ctx0" brushRef="#br0" timeOffset="23057.9032">52-1238 145,'14'-36'39,"19"18"1,7-12-9,18 9-31,2 2 0,11 3 0,2-3 0,-1 6 0,-9 2 0,-8 5 0,-12 2 0,-11 2 0,-10 8 0,-22-6-5,0 0-24,8 17-9,-8-17-1,-28 9-3,11-7 0,-4-6-2</inkml:trace>
  <inkml:trace contextRef="#ctx0" brushRef="#br0" timeOffset="22842.7591">242-1562 131,'0'0'39,"24"25"0,-20-1-7,11 15-21,-4 1-8,8 8-3,-6-3 0,6 6 0,-6-5 0,-4-5 0,1-3 0,-3-8 0,-5-2 0,-4-9 0,0 1 0,-14-16-22,16-4-12,-38 4-5,17-8 0,-7-11-1,2 4 0,-8-8 2</inkml:trace>
  <inkml:trace contextRef="#ctx0" brushRef="#br0" timeOffset="23751.6361">1396-1418 92,'1'-20'34,"-1"20"0,-5-26-6,5 26-8,-17-13-5,17 13-2,-39 5-2,10 10-4,-6 2-6,1 9-1,-3 2 0,5 6 0,5-2 0,12-1 0,10-1 0,14 0 0,8-4 0,11 3 0,10-5 0,1 2 0,2 0 0,-5 2 0,-2 4 0,-12-4 0,-7-2 0,-13-1 0,-11-1 0,-10-5 0,-13-4 0,-5-4 0,-8-4 0,-4-1 0,0-2 0,0-4 0,8 2 0,5-2 0,10 0 0,9 1 0,17-1 0,0 0 0,0 0 0,34 10-26,0-6-12,1-10-2,12 2-3,-2-7 1,8-2-3</inkml:trace>
  <inkml:trace contextRef="#ctx0" brushRef="#br0" timeOffset="24640.0068">1675-1139 150,'-4'23'36,"-5"-5"-1,9-18-16,-17 40-14,13-18 0,6 2 0,2-3-5,7-1 0,10-5 0,7-2 0,6-3 0,3-6 0,5-3 0,-5-8 0,2-2 0,-12-8-2,-7-2-5,-14-7 0,-8 3 1,-13-5 2,-11 6 1,-8 1 3,-9 5 2,4 4 3,-8 3 0,5 9 1,5-2-2,12 6 1,9 0-3,16-4-2,0 0 0,31 3 0,14-3 0,14-5-1,12-3-1,6-1-2,7 0 2,3-1 0,-3 1 1,-9 1 2,-11 1 1,-14 5 3,-14-2-1,-8 4-4,-28 0 0,19-4 0,-19 4 0,0 0 0,-30-9 0,11 7 0,-1 2 0,-3 6 0,-3 1 0,-2 8 0,1 4 0,-3 5 0,4 3 0,9 4 0,0-1 0,10 0 0,12-2 0,10-3 0,12-7 0,12-3 0,8-7 0,-2-6 0,9-4 0,-1-8 0,-6-3 0,2-5 0,-6-5 0,-8-3 0,-6 0 0,-9 0 0,-5 1 0,-7 5 0,-1 3 0,-7 17 0,-4-19 0,4 19 0,0 0 0,0 28 0,6-5 0,2 3 0,-3 6 0,1 1 0,-1 1 0,-5 0 0,2-1 0,-4-3 0,-1-4 0,1-3 0,2-3 0,0-20 0,-6 25-22,6-25-14,0 0-4,-15-32 0,11 6-2,-11-12 0,12-8 10</inkml:trace>
  <inkml:trace contextRef="#ctx0" brushRef="#br0" timeOffset="24803.2866">2654-1227 187,'0'0'41,"0"-17"-14,0 17-27,30 21 0,-30-21 0,36 30-24,-36-30-11,34 32-4,-34-32-1,32 28-1,-12-19 0,12 0 7</inkml:trace>
  <inkml:trace contextRef="#ctx0" brushRef="#br0" timeOffset="25520.9706">3230-1135 106,'13'-23'34,"-13"23"1,-20-20-4,-1 22-6,-9-4-12,-2 11-5,-5 2-5,-3 8-3,-5 2 0,11 9 0,1 0 0,12 1 0,8 1 0,13 0 0,7-2 0,12-6 0,7-5 0,3-8 0,4-3 0,5-10 0,-1-6 0,-1-5 0,-4-7 0,-6-1 0,-5-5 0,-6 3 0,-8 1 0,-5 3 0,-2 19 0,-5-19 0,5 19 0,0 0 0,-12 19 0,16-2 0,4 4 0,5 3 0,4 0 0,1 1 0,5-1 0,-1-2 0,-1-1 0,2-4 0,-1-6 0,-1-5 0,-3-8 0,-1-8 0,-2-10 0,-3-10 0,-3-6 0,-5-10 0,-2-9 0,-4-6 0,2-7 0,3 3 0,-3 1 0,0 8 0,2 7 0,0 18 0,-2 31 0,0 0 0,2 16 0,-6 26 0,4 14 0,0 9 0,4 8 0,4 2 0,1-2 0,0-2 0,4-7 0,1-8 0,-3-8 0,0-7 0,-5-9 0,-1-9 0,-5-23 0,4 18 0,-4-18 0,0 0-4,-11-31-30,0-1-5,7-2-1,-6-9-2,10 4 1,0-8-1</inkml:trace>
  <inkml:trace contextRef="#ctx0" brushRef="#br0" timeOffset="25719.1174">3673-1060 176,'36'35'42,"-20"-10"-5,11 12-37,-9 2 0,3 2 0,2 0 0,-5 1 0,-5-9 0,-5-1 0,-4-8 0,-4-24 0,2 27 0,-2-27-26,0 0-12,-10-32-2,8 6-1,-5-16 0,7-2-2</inkml:trace>
  <inkml:trace contextRef="#ctx0" brushRef="#br0" timeOffset="25895.9721">3763-1169 167,'-19'-15'41,"19"15"-1,0 0-33,0 0-7,0 0 0,17 2 0,2 9-18,-19-11-18,34 12-2,-16-9-3,9 3 0,-5-6-2</inkml:trace>
  <inkml:trace contextRef="#ctx0" brushRef="#br1" timeOffset="-78992.6765">-2594 791 141,'24'25'42,"2"10"-1,-5-7-10,5 8-31,-5-1 0,-1 3 0,-8-4 0,-7-5 0,-3-6 0,-4-6 0,2-17 0,0 0 0,-17 2 0,17-2 0,-3-36 0,6 10 0,5-4 0,9-4 0,3-3 0,7 5 0,6 0 0,1 6 0,4 7 0,-10-3-22,4 9-13,-10 2-5,-1 3-1,-21 8-1,17-17 0</inkml:trace>
  <inkml:trace contextRef="#ctx0" brushRef="#br1" timeOffset="-78745.8264">-2176 552 156,'13'28'41,"-4"6"-2,8 14-20,-4 3-19,4 3 0,0 6 0,0-2 0,-6-4 0,1-5 0,-3-6 0,-3-9 0,-1-4 0,-5-30-15,2 20-16,-2-20-6,0 0-2,6-24-2,7 5 1,6-5-1</inkml:trace>
  <inkml:trace contextRef="#ctx0" brushRef="#br1" timeOffset="-78272.3659">-1589 780 154,'-32'-17'40,"0"16"-2,-13 1-15,4 7-23,-4 8 0,4 7 0,1 7 0,12 0 0,8 7 0,8 0 0,12-3 0,10-1 0,8-10 0,7-3 0,3-11 0,4-8 0,0-10 0,3-8 0,-5-12 0,-1-8 0,-7-9 0,-3-5 0,-10-8 0,-3-1 0,-4 1 0,-8 2 0,-1 7 0,-3 8 0,-3 11 0,13 32 0,0 0 0,-19 4 0,17 30 0,1 9 0,-1 13 0,4 9 0,-2 5 0,1 4 0,3-1 0,4-2 0,-5-7 0,3-6 0,3-9 0,-3-8 0,3-6 0,-7-16-5,-2-19-32,8 17-4,-8-17-1,0 0-2,-15-21-1</inkml:trace>
  <inkml:trace contextRef="#ctx0" brushRef="#br0" timeOffset="26396.8206">3999-1152 124,'-28'-7'33,"28"7"1,-11-17-6,11 17-11,21-8-9,1 3-2,4-3-1,10 2-5,1-1 0,7 3 0,-1-3 0,4 7 0,-4-2 0,-6 8 0,-9 1 0,-9 6 0,-9 6 0,-12 5 0,-8 6 0,-7 4 0,-9 5 0,0 0 0,-2 1 0,2 1 0,-3-4 0,7-3 0,5-2 0,0-6 0,10-4 0,1-3 0,6-19 0,4 24 0,-4-24 0,28 8 0,-9-8 0,7-4 0,0 2 0,6-3 0,4-1 0,-1 2 0,-1 2 0,-4 0 0,-5 2 0,-25 0 0,33 2-4,-33-2-30,0 0-5,-17-9-1,17 9-2,-43-17 0,19 4 0</inkml:trace>
  <inkml:trace contextRef="#ctx0" brushRef="#br0" timeOffset="26607.3855">4005-905 167,'0'0'41,"0"0"-1,0 0-33,32-17-7,-2 17 0,11-2 0,6 0 0,4 2 0,1-3 0,14 3-6,-8-6-27,8 6-5,-8-8-1,2 7-2,-11-7 0,-1 4 0</inkml:trace>
  <inkml:trace contextRef="#ctx0" brushRef="#br0" timeOffset="27627.525">5022-1027 161,'-21'13'38,"-9"-7"-1,0 9-18,-8 2-19,1 5 0,3-1 0,0 7 0,4 0 0,6 0 0,11 0 0,11 2 0,11-6 0,8-1 0,10-6 0,4-4 0,7-8 0,3-5 0,2-9 0,-3-4 0,-5-6 0,-6-1 0,-13-7 0,-6 1 0,-8 4 0,-6 1 0,4 21 0,-15-20 0,15 20 0,0 0 0,-4 16 0,14 5 0,3 3 0,11 3 0,2 2 0,6-2 0,4 1 0,1-6 0,3-3 0,-1-8 0,1-5 0,-7-10 0,-5-7 0,-7-10 0,-8-11 0,-5-5 0,-6-6 0,-2-8 0,-10-7 0,1-5 0,1-1 0,3 2 0,1 6 0,-2 10 0,3 10 0,-3 17 0,6 19 0,4 25 0,-6 16 0,4 13 0,5 12 0,1 7 0,1 3 0,-1-1 0,1-2 0,-2-8 0,3-7 0,-6-7 0,-6-10 0,0-9 0,-4-8 0,6-24 0,-17 17-1,-7-32-28,5 0-5,-5-17-3,5 1-1,-13-11 1,10 9 4,-8-8 22,-4 1 23,13 10 13,-7-1 7,7 10 4,-1-2 0,14 7 1,3-7-5,5 23-22,30-33-10,-4 18 0,17 3 0,12 1 0,8 4 0,3 3 0,7 4 0,-5 4 0,-8 3 0,-4 2 0,-13 5 0,-13 1 0,-9 3 0,-8 5 0,-7 1 0,-3 4 0,1 2 0,-4-2 0,2 0 0,6 0 0,-7-4 0,3 1 0,-2-8 0,-2-17 0,4 20 0,-4-20 0,0 0 0,0 0-20,-2-28-17,-6-4-3,3 1 0,-6-14-1,3 2-1</inkml:trace>
  <inkml:trace contextRef="#ctx0" brushRef="#br0" timeOffset="28424.1933">5723-1023 196,'28'6'40,"-7"-4"-21,13 1-19,1 7 0,9 1 0,2 2 0,-8-6-10,7 7-14,-11-13-2,1 9 4,-10-7 8,-1 3 6,-24-6 10,17 13 10,-17-13 8,0 28 5,-2-3 2,-11-5-9,6 12-18,-3-6 0,6 6 0,3-2 0,4 0 0,5-6 0,3-1 0,8-7 0,1-6 0,3-7 0,1-3 0,4-7 0,-3-8 0,-3-4 0,-5-7 0,-4 0 0,-9-4 0,-8 2 0,-5 2 0,-12 0 0,-5 3 0,-4 6 0,-2-1 0,-3 5 0,-1 3 0,6 1 0,7 1 0,23 8 0,-22-7 0,22 7 0,0 0 0,36-2 0,-5 6 0,11 1 0,-1 7 0,8 4 0,-2 9 0,1 5 0,-4 7 0,-3 4 0,-4 2 0,-9 0 0,-1-5 0,-10-7 0,-6-6 0,-11-25 0,7 18 0,-7-18 0,-1-24 0,-3 0 0,6-8 0,7-7 0,6-6 0,6-4 0,9-1 0,7 5 0,3 9 0,3 8 0,-2 13 0,0 15 0,-5 17 0,-4 15 0,-6 9 0,-7 10 0,-2 5 0,-4-2 0,-2 0 0,-2-7 0,-3-8 0,-2-11 0,-2-3 0,7-7 0,-9-18-13,0 0-27,-6-18-2,-7-3-4,-5-15-2,-3-8-2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10:47.252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-9 56 93,'0'0'39,"-25"-11"-8,25 11-7,19-14-2,6 13-2,1-7-7,15 6-9,4-2-2,8 6-1,7 0 0,11 4-1,6-2 1,5 1-1,7-3 1,4 2 0,5-6-1,5 0 1,-2-4 0,3 1-1,-1-3 0,4-1 0,1 3 0,3 3 0,0 4 0,1 3 0,1 4 0,-1 1 0,3 2 0,1 2 0,4-1 0,0-3 0,4-5 0,4-1 0,1-4 0,8-1 0,0-4 0,2 2 0,-2-1 0,-2 3 0,-4 0 0,-3 2 0,-1 0 0,-1 6 0,-6-3 0,-2 5 0,-5-3 0,-3-3 0,-10 2 0,-6-4 0,-16-2 0,-10 0 0,-17-3 0,-14-3 0,-11 3 0,-26 5 0,25-10 0,-25 10 0,0 0-5,-2 23-27,0-6-8,-4-1-3,4 5-2,4-2-2,8-1 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10:24.439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3218-1199 99,'-30'-9'42,"0"16"-4,0 20-7,-11-5-8,5 15-9,0 8-11,6-2-2,6 2-1,9-2-1,11-5 0,12-8 0,9-8-1,7-7 1,4-9 0,2-10 0,2-5 1,0-12-1,-4-3 1,-5-6 0,-5-2 0,-5-2 0,-3 2 1,-5 8-1,-5 5 1,0 19 0,0 0-1,0 0 1,-20 38 0,18-5 0,0 9-1,6 1 1,1 3-2,7-4 1,5-3-1,1-11-6,11 0-17,-11-15-8,12-4-8,-2-12-2,8-5-1,0-12-1</inkml:trace>
  <inkml:trace contextRef="#ctx0" brushRef="#br0" timeOffset="375.7574">3826-1231 146,'-36'-1'43,"4"10"-9,-11-3-17,7 5-15,6 4-2,6 3-1,7 3 1,12 3-1,12 1 0,8 1 1,11-2-1,8 4 1,4-3 0,1 3 0,-1-2 1,-7 0 1,-10-2-1,-8-1 0,-15-1 1,-11-5-1,-13-2 0,-10-6-1,-3-3 0,-2-4 1,1-2-1,5-6 0,8 2-1,9-5-5,18 9-17,0 0-9,26-22-8,0 7-4,13 2 1,5-6-1</inkml:trace>
  <inkml:trace contextRef="#ctx0" brushRef="#br0" timeOffset="1171.4898">4015-1077 103,'4'-23'40,"7"1"-5,19 13-9,6-10-10,16 8-10,12-4-4,9 3-1,6-1 0,0 0 0,-2 4 0,-6-2-1,-9 5 1,-13 2-1,-12 2 2,-12 6 0,-25-4 0,9 28 1,-22-9-1,-6 9 0,-7 2 1,0 7-2,-1 1 0,3 3 0,7-2-1,8-1 0,11-1-1,7-7 0,6-4 0,8-7 1,5-4-1,2-8 0,3-5 1,1-9-1,-6-8 1,-1-6 1,-5-7-1,-7-6 0,-5-7 0,-5 0 0,-7-2 1,-1 6-2,-5 1 1,1 10 1,7 26 0,-12-19-1,12 19 2,-7 30-1,9-2 0,1 10 0,5 3 0,3 6-1,2-4 0,4 0-1,0-6 0,0-5 1,-2-6-1,2-17-10,3 4-14,-20-13-8,19-13-5,-11-7-3,3-5 0,-5-10-1</inkml:trace>
  <inkml:trace contextRef="#ctx0" brushRef="#br0" timeOffset="631.7728">4139-1436 127,'15'22'44,"-11"19"-2,-10 10-11,8 16-29,0 10-1,0 5 0,-2 0-1,4 1 1,1-7-2,1-10 1,1-10-7,-3-19-15,7-5-9,-11-32-6,0 0-4,0 0-2,0 0 1,-11-45 18</inkml:trace>
  <inkml:trace contextRef="#ctx0" brushRef="#br0" timeOffset="1539.4712">5143-1163 138,'7'32'42,"1"-2"0,-12-1-14,11 7-26,5 7-2,1-2 0,0-3 0,0-7 0,-2-4 0,-1-9 0,-10-18 0,0 0-1,18 6 1,-18-6 0,6-39 0,2 9 0,1-4 0,8-2 0,2 3 0,5 3 1,2 7-1,2 10 0,-1 10 1,-1 10-1,-4 10 0,-1 5 1,-2 8-1,1 2 0,-3 0 1,2-2-1,-2-2 0,-4-8 0,0 1-12,-13-21-15,19 11-10,-19-11-4,17-11-1,-8-6-1,8-2 0</inkml:trace>
  <inkml:trace contextRef="#ctx0" brushRef="#br0" timeOffset="2047.2196">6186-1208 145,'-36'9'42,"-3"14"-3,-16-5-12,8 9-25,0 6-2,10 3 0,7-1 0,9 1 0,12-1 0,13-5 0,11-2 0,7-5 0,4-8 0,8-8 0,0-5 0,2-11 0,-5-10 0,-1-7 0,-5-11 0,-6-10 0,-8-7 0,-6-8 0,-3-2 0,-2-3 0,0 1 0,-2 5 0,1 5 0,-1 11 0,2 11 0,0 12 0,0 22 0,0 0 0,5 22 0,1 15 0,-2 18 0,1 6 0,3 14 0,1 4 0,-3 3 0,1-5 0,-1-6 0,-6-6 0,0-10 0,-4-11 0,-1-6 0,-10-12-19,9-2-22,6-24-1,-23 23-4,23-23-2,0 0 0</inkml:trace>
  <inkml:trace contextRef="#ctx0" brushRef="#br0" timeOffset="-1540.2039">637-935 131,'-47'43'39,"9"13"-7,-5-11-10,19 7-8,7-9-11,11-5-4,14-14 0,11-11-2,12-9 1,1-11 0,8-8-3,-6-15-2,1-2-1,-9-9 1,-5 0 2,-10 3 5,-11 4 2,-3 8 1,-11 8 1,14 18 5,-30-2 0,23 19 0,1 5-2,10 6-5,13 4-2,5 0-2,10-1 1,4-1 0,3-3 0,3-5-1,-5-9 1,-1-5-3,-4-3-17,-14-12-8,3-3-5,-12-12-4,-3-8-2,-10-11 0,1-4 10</inkml:trace>
  <inkml:trace contextRef="#ctx0" brushRef="#br0" timeOffset="-1325.3927">1033-1313 92,'3'34'41,"-5"11"-5,8 22-9,-10 2-5,12 12-4,-4-1-10,3-1-6,4-3-2,2-10-1,6-14-1,-6-16-14,12-4-11,-25-32-8,34 5-6,-18-24-1,7-14 0,-6-18 3</inkml:trace>
  <inkml:trace contextRef="#ctx0" brushRef="#br0" timeOffset="-985.9018">1460-1264 110,'-7'48'42,"-8"3"-2,0 9-14,-11-6-9,7 0-10,-8-5-6,-3-10 0,0-7-1,2-13-1,2-8-1,5-9 1,3-8 0,18 6 0,-10-24 1,10 24-1,40-24 2,-7 18-1,11 6 1,4 7 0,5 10 0,1 6 0,-5 8-1,-6 3 1,-9 4 0,-4 1 0,-6 2-17,-12-13-14,-1-5-9,-11-23-3,0 0-2,0 0 1,15-17 13</inkml:trace>
  <inkml:trace contextRef="#ctx0" brushRef="#br0" timeOffset="-609.2496">1804-948 85,'0'0'41,"35"13"-1,-16-11-13,11 9-9,0-13-6,2 2-8,0-4-3,-4-3-1,-2-6 0,-7 0 1,-12-4 0,-5-2 0,-11 1 1,-8 1 0,-7 2 1,-4 4-1,-6 3 0,0 6 0,4 10-1,0 9 1,7 7-1,8 8 0,8 3-1,9 6 0,9 2 0,13-2-1,10-5 0,8-10 0,12-1-18,-3-20-11,9-3-10,-8-11-2,-1-4 0,-10-10-2,-5-3 16</inkml:trace>
  <inkml:trace contextRef="#ctx0" brushRef="#br1" timeOffset="-141004.2288">9378-1926 123,'-30'0'41,"2"7"-8,-11 1-10,11 12-6,-8-3-6,4 5-9,4 6-2,6 2 2,-1 0-2,8 6-1,4-2 1,5-3 0,6-3 0,9-3 0,6-7-1,10-6 0,1-5 1,6-3-1,4-4 2,-3 2-1,1 1 0,-2 5 0,-6 3 0,-9 6 0,-4 4 0,-13 1 0,-9 4-1,-10-1 1,-9-1 0,-4-4 0,-3-1 1,-5-6 0,5-3 1,3-7-1,9 1-14,4-10-10,19 6-8,-13-20-5,13 20-3,11-30-1,-11 30-2,32-36 14</inkml:trace>
  <inkml:trace contextRef="#ctx0" brushRef="#br1" timeOffset="-140378.2734">9455-1519 96,'27'-11'39,"6"0"-1,-3-12-10,10 5-16,-1-7-3,4 1 0,-11-4-4,-4 2-2,-7 2-3,-10 3 0,-11 4 0,0 17 1,-34-15-1,4 15 0,-3 8 1,-7 5-1,3 9 2,1 8-2,4 2 2,8 4 0,9 1 0,13 0 0,11-5 1,10 2-2,7-12-1,10-5 0,5-8 0,4-7 0,0-7 0,-3-7 0,-5-6 0,-1-12 0,-6-8 0,-4-6 0,-5-11 0,-5-1 0,-2-4 0,-3-1 0,-4-1 0,-3 11 0,-2 8 0,-4 12 0,0 12 0,2 19 0,0 0 0,-5 32 0,3 5 0,2 12 0,2 7 0,0 7 0,5 3 0,1 1 0,-1-7 0,2-4 0,1-5 0,1-12 0,-2-9 0,1-8 0,-10-22 0,0 0 0,26 19-16,-26-19-11,17-26-8,-11 2-3,7 1-1,-4-11-2,4 3 0</inkml:trace>
  <inkml:trace contextRef="#ctx0" brushRef="#br1" timeOffset="-139520.1114">10074-1612 113,'-9'-24'38,"9"24"1,13-36-7,11 30-13,10-1-11,7 3-4,14 4-3,5 2 0,7 6-17,-10-8-10,5 9-10,-15-4-2,-4 7-2,-13-7-2,-8 7 0</inkml:trace>
  <inkml:trace contextRef="#ctx0" brushRef="#br1" timeOffset="-139694.6738">10541-1921 47,'19'-13'36,"2"8"-2,-21 5-3,35-21-5,-35 21-3,25-21-4,-25 21-2,7-22-4,-7 22-9,-15-24-3,-5 14 0,-5-1-2,-8 5 1,-7 5-1,1 2 1,-4 9-1,-1 8 1,3 11 0,6 8 0,6 8 1,13 7 0,10 6 0,8 6 0,7-2 0,8-3 0,2-3-1,3-3 0,-1-4 0,-6-10 0,-4-6 0,-7-1-7,-4-32-13,-6 34-8,6-34-7,-26 6-3,2-20 0,3 1-2,-11-11 1</inkml:trace>
  <inkml:trace contextRef="#ctx0" brushRef="#br1" timeOffset="-139302.8461">10817-1623 160,'0'0'41,"25"-8"-7,-5 10-19,5 0-14,-5-4-18,16 10-11,-2-8-9,3 3-3,-3-6 0,2 3-3,-10-6 0</inkml:trace>
  <inkml:trace contextRef="#ctx0" brushRef="#br1" timeOffset="-138846.0513">11393-2082 120,'4'27'40,"3"21"-4,-9 3-15,10 14-6,-2 4-2,5 4-9,-4-2-2,6-5-2,-3-12 1,1-11-1,0-13 1,-3-11-1,-8-19 1,0 0-1,19-15 1,-16-11-1,3-6 0,2-4 0,1-3 0,4 0 0,2-1 0,6 7 0,5 8 0,2 9 0,2 10 0,2 12 0,-2 10 0,-4 7 0,-3 11 0,-3 3-1,-5 2 1,-7 2-1,-2-3 0,-3-8-1,3 0-17,-6-30-9,13 24-6,-13-24-5,30-7-1,-9-14-1,14-3 0</inkml:trace>
  <inkml:trace contextRef="#ctx0" brushRef="#br1" timeOffset="-138274.0593">12230-1782 145,'-30'28'41,"-12"2"-5,11 13-15,-7-4-17,10 2-3,9-4 1,10-3-1,11-10 0,13-5-1,9-11 0,6-12 0,6-7 0,-1-8 0,3-5 0,-4-6 0,-8-2 0,-6 0 0,-8 4 1,-7 6 0,-5 22-1,-11-19 0,11 19 0,-19 17 0,14 5 1,8 4-1,9 4 0,8-2 0,12-1 0,4-7 0,9-9 0,2-7 0,0-9 0,-2-9-1,-6-6 1,-5-6 1,-10-6-1,-5-4 0,-8-7 0,-7-5 0,-6-7 0,-3 1 0,-1-2 0,-2 2 0,3 5 0,5 8 0,0 15 0,0 26 0,0 0 0,22 15 0,-10 26 0,-1 15 0,-2 8 0,1 9 0,-1 1 0,0 1-1,-1-6 1,-3-9 0,5-9-13,-8-21-12,7-6-10,-9-24-4,0 0-2,-2-17 1,-3-7-1</inkml:trace>
  <inkml:trace contextRef="#ctx0" brushRef="#br1" timeOffset="-138058.7387">12445-1883 149,'-33'-6'40,"10"14"-4,3-10-14,20 2-19,0 0-2,35 13 0,6-13 0,14 0-1,7-2 1,3-4-1,12 4-18,-15-9-11,2 6-9,-19-3-1,-13 8-2,-32 0-1,17 6-1</inkml:trace>
  <inkml:trace contextRef="#ctx0" brushRef="#br1" timeOffset="-135460.1807">12991-1794 128,'0'0'41,"0"0"0,0 0-14,21 23-18,-6 7-7,4 5 0,-2 5 0,3 3-2,1 0 1,-4-2-1,-2-6 0,-6 1 0,-3-14 0,-4-3 0,-2-19 1,-8 19-1,8-19 0,0 0 0,-17-32 0,17 0 1,6-5-1,5-6 0,8-6 0,2-1 0,5 1 0,4 4 0,2 8 0,-4 9 0,-4 9 0,-3 10 0,-1 14-11,-20-5-11,29 19-10,-29-19-7,24 35-2,-13-18-1,2 2 0,-13-19 17</inkml:trace>
  <inkml:trace contextRef="#ctx0" brushRef="#br1" timeOffset="-135117.7661">13505-1704 114,'25'2'40,"-8"2"0,-1-8-9,13 6-16,1-4-8,3 0-4,5-3-1,-1-3-1,-5-3 0,-4 0-1,-7-4 1,-8-2-1,-13 0 0,-4 0 0,-12 4 0,-9 2 0,-7 7 0,-1 4 0,-3 8 0,0 5 0,4 7 0,0 8 0,10 2 0,7 8 0,7 1 0,7 0 0,8-1 0,8-1 0,13-3-13,-2-12-12,14 1-11,-3-14-4,10-5-2,-2-10-1,8-3 0</inkml:trace>
  <inkml:trace contextRef="#ctx0" brushRef="#br1" timeOffset="-134662.1279">14181-1803 123,'-42'19'41,"-3"11"-2,-3-4-9,14 13-15,2 0-12,8-1-2,14-4 0,10-6-1,10-6 0,12-7 0,10-8 0,2-12-1,3-10 1,1-8 1,-5-6 0,-4-11-1,-11-7 1,-3-7-1,-9-7 0,-6-3 0,-7 2 0,-3-1 0,1 3 0,-1 9 0,7 8 0,-1 11 0,4 32 0,0 0 0,0 0 0,21 43 0,-10 14 0,-6 10 0,3 10 0,-4 7 0,5 2 0,2-4 0,-1-11 0,5-11 0,0-13 0,2-15-7,13-4-19,-10-19-9,6-3-6,-7-10-1,6-2-2,-9-3 0</inkml:trace>
  <inkml:trace contextRef="#ctx0" brushRef="#br1" timeOffset="-132519.1719">9410-737 61,'-2'-17'31,"2"17"1,-15-35-7,15 35-3,-37-39-2,16 26-2,-11-8-2,2 13-2,-5 1-5,-3 9-5,4 7-2,1 12-1,3 9-1,1 7 0,7 4 0,5 4 0,6 0 0,5-2 0,4-5 0,8-7 0,1-6 0,-7-25 0,25 24 0,-8-26 0,1-7 0,1-8 0,2-9 0,1-10 0,3-3 0,1-6 0,0 0 0,1 8 0,-5 9 0,-3 11 0,-2 17 0,-4 17 0,-6 14 0,1 16 0,-6 9 0,-2 6 0,3 3 0,-3 5 0,-1 1 0,-3 0 0,-4-4 0,-5 2 0,-6-3 0,-3-10 0,-12-4 0,0-7 0,-5-15 0,0-5 0,1-14 0,1-8 0,5-12 0,7-2 0,5-6 0,7-4 0,13 3-8,-2-14-20,15 11-9,2-9-4,9 10-2,1-4 0,8 7 0</inkml:trace>
  <inkml:trace contextRef="#ctx0" brushRef="#br1" timeOffset="-132129.9953">9633-724 144,'-5'19'42,"3"17"-2,-9-3-15,11 10-22,3 0-2,3-2-1,5-7 0,6-6 0,6-11 0,1-9 0,6-12 0,-2-7 0,2-12 0,-2-9 0,-1-7 0,-5-6 0,-3 0 0,-6 0 0,-4 2 0,-7 6 0,-5 5 0,-3 8 0,6 24 0,-13-23 0,13 23-10,0 0-17,-4 23-11,4-23-1,19 28-3,-19-28 1,32 28-2</inkml:trace>
  <inkml:trace contextRef="#ctx0" brushRef="#br1" timeOffset="-131880.0233">10149-770 128,'21'33'40,"-6"-5"0,-13-1-17,9 12-14,-7-6-1,5 3-3,-5-2-3,0-4-2,0-8 0,-4-5 0,0-17-14,0 0-9,0 0-8,-8-19-4,10-5-5,-8-14 0,8-3 1,-2-9 7</inkml:trace>
  <inkml:trace contextRef="#ctx0" brushRef="#br1" timeOffset="-131737.8708">10307-997 140,'0'0'39,"17"-9"-6,-17 9-11,20 17-19,-20-17-19,25 18-15,-25-18-7,26 21-1,-26-21-2,28 11-1</inkml:trace>
  <inkml:trace contextRef="#ctx0" brushRef="#br1" timeOffset="-131471.4203">10678-1072 120,'0'47'40,"2"19"0,-7-6-12,6 12-13,-1-4-9,4-3-4,2-9-1,3-5 0,2-12 0,1-11-2,3-7-2,-15-21-13,30 2-9,-17-19-8,4-2-6,-4-16 0,6 1-1,-6-15-1</inkml:trace>
  <inkml:trace contextRef="#ctx0" brushRef="#br1" timeOffset="-131009.2872">10954-899 157,'0'0'40,"0"0"-7,0 0-15,28-2-16,10 4 0,14-1-2,8-2 0,12-1 0,3 0 0,-4-2 0,-4-3-13,-5 8-13,-22-2-11,-10 4-4,-30-3-1,0 0-1,2 23-2</inkml:trace>
  <inkml:trace contextRef="#ctx0" brushRef="#br1" timeOffset="-131211.2005">11106-1184 117,'8'28'41,"1"19"-2,-11 2-13,8 16-12,-6 4-5,7 6-4,-1 0-3,-1-2-1,3-8 0,-1-5-1,-1-9 0,-2-12 0,3-9-2,-5-13-12,-2-17-10,0 0-8,0 0-6,11-21-2,-7-3-1,-9-13 0,-3-3 19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10:31.731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1079 73 125,'-33'-2'36,"10"12"-3,-16-3-7,1 16-5,-10-5-10,6 10-10,3 2-1,9 4-1,7-2 0,12 1-1,11-1 0,13-7 1,12-9-1,6-8 0,13-10 0,1-11 1,3-8 0,-1-10 2,-4-9-2,-7-5 2,-4-9-1,-9-2 1,-7-6-1,-6 4 1,-8 2 0,-4 8 0,-4 1 2,1 11-1,-3 10 0,8 26 0,0 0 0,0 0-1,-15 37-1,17 7 0,4 8 0,3 6 0,4 7 0,4 3 0,4-1 0,3-9 0,2-6 0,0-10-1,4-11-1,-7-14-13,7-2-14,-11-17-8,1-5-7,-6-12 1,-1-5-1,-4-12 5</inkml:trace>
  <inkml:trace contextRef="#ctx0" brushRef="#br0" timeOffset="395.8404">1573-65 130,'0'33'44,"0"1"0,-11-4-17,11 11-20,3 2-6,5-2-3,5-3 1,4-5-1,5-6 1,5-7-1,1-7 1,2-9 0,2-8 1,-4-9 0,-4-5-1,-1-9 2,-6-6-2,-4-5 2,-8 1 0,-3 3 1,-7 6-1,-3 8 1,8 20 0,-17-17 1,17 17-2,-7 30-1,9-4 0,7 4 0,8 5 0,7 3 0,4-3 0,6-3-3,2-4 3,-2-4-3,-1-3-1,-6-14-19,6 3-12,-16-14-6,2 0-2,-19 4 0,22-31-1</inkml:trace>
  <inkml:trace contextRef="#ctx0" brushRef="#br0" timeOffset="695.9984">2543-43 144,'-34'0'40,"6"17"-5,-14-6-10,7 14-14,1 1-11,2 0 0,10 2 0,7 4-1,13-2 0,7-2-1,16-4 1,7-1-1,10-8 2,7 0-2,9 0-14,-3-17-11,3 4-10,-7-10-4,4-1-3,-8-10 2,0 2 4</inkml:trace>
  <inkml:trace contextRef="#ctx0" brushRef="#br0" timeOffset="1336.3068">3060 6 111,'-13'-23'44,"-4"23"-2,-13-9-12,6 18-9,-10 1-16,0 7-3,3 1-2,-3 5 0,8 1 0,5 0 0,10 4 0,5-1 0,10-3 0,9-5-1,8-2 1,7-8-2,5-2 2,3-5-2,2-9 0,-1-1 3,-7-5-3,-2-6 3,-5-1-2,-10-3 3,-7 1-1,-8 5 1,2 17 0,-17-20-1,17 20-1,-19 7 0,19-7 0,-2 36 0,13-10 0,10 4 0,9-2 0,6-6 0,7-5 0,2-11-2,2-6 1,-2-8 1,-2-7-2,-6-7 3,-7-12-2,-5-7 3,-8-6-3,-6-7 2,-7-10 0,-2-1-1,-4-4 1,0 1 0,0 10-1,0 8 0,2 11 0,0 12 0,0 27 0,0 0 0,15 34 0,-11 13 0,1 15 0,1 10 0,0 11 0,-1 1 0,3-2 0,-2-5 0,-1-8 0,-1-13 0,0-15 0,-8-16-12,8-3-17,-4-22-9,0 0-5,-19-9-1,13-14 0,-5-12 0</inkml:trace>
  <inkml:trace contextRef="#ctx0" brushRef="#br0" timeOffset="1800.3829">3421-183 145,'-10'-17'43,"10"17"-2,0 0-21,36 9-19,-6-3 0,4 0 0,5-1 0,4 1 0,6 0-1,-2-5 0,-4 3 0,-2-2 0,-3 2 0,-8 1 0,0 3 0,-6-3 0,4 1 0,0 0 0,4-3 0,4-4 1,3-3-1,5-6 0,2-1 0,-1-4 0,-1-2 0,-7-1 0,-7-3 0,-13 2 0,-9 3 0,-8 16 0,-27-23 0,-5 19 0,-7 6 0,-6 10 0,-2 10 0,0 10 0,6 7 0,9 10 0,11 5 0,14 4 0,11-6 0,12-3 0,11-2 0,8-14 0,3-6 0,7-7-15,-9-18-24,1 0-3,-9-2-3,-5-8-1,-23 8-1</inkml:trace>
  <inkml:trace contextRef="#ctx0" brushRef="#br0" timeOffset="2671.1443">387 926 114,'-32'-9'40,"32"9"-7,-13 32-9,21 3-6,-3 6-10,7 10-4,1 7-2,4 9-1,-2-1 0,0-7-1,-4-8 1,-4-6-2,1-11 1,-2-8 0,-6-26 0,0 0-1,0 0 1,3-30 0,3-4 0,3-7 0,8-8 1,4-1 0,9-4-1,5 3 1,7 10-2,7 5 2,-3 10-2,-2 8 1,-3 12-10,-9-3-13,7 14-7,-13-1-8,3 3-4,-11-1-2,3 0 1,-4-3 28</inkml:trace>
  <inkml:trace contextRef="#ctx0" brushRef="#br0" timeOffset="3328.1423">1273 988 65,'20'-15'44,"-20"15"-7,0 0-8,-28 6-3,-7-3-3,3 18-7,-11-1-12,-1 9-1,1 2-2,8 5 0,5 3-1,11 2-1,13 0 1,14-5-2,9-8 2,9-7-2,6-8 2,3-11-1,5-10 1,-3-5 0,-5-8 0,-4-5 1,-3-4-1,-10-1 1,-8-1-1,-9 0 0,-3 2 0,-5 6 2,-3 7 0,13 17-1,-26-8 0,26 8-1,-15 32 2,21-4-2,5 10 0,6-5-1,7 5 0,8-3-1,4-5 2,1-11-1,1-2 0,-3-12 0,1-5 1,-2-9-1,-1-10 0,-6-7 1,1-4-1,-2-7 2,-1-4-2,-5-1 2,-1 1-1,-4 9 2,-8 8-1,-7 24 2,12-19-1,-12 19 0,3 34-1,-3 2-1,4 1 0,6 4 0,1 2 0,2 2 0,2-6 0,-2-7 0,2-6-1,-2-7 1,-13-19-1,17 17-3,-17-17-19,0 0-8,4-32-8,-8 0-4,-2-9 0,-3-13 1,2-4 15</inkml:trace>
  <inkml:trace contextRef="#ctx0" brushRef="#br0" timeOffset="3467.4824">1775 752 110,'-3'-28'42,"3"28"-3,-4-20-10,4 20-12,6 22-13,-1-1-1,3 10-13,-1-4-19,10 4-12,0-3-2,5 1 0,3-9-2</inkml:trace>
  <inkml:trace contextRef="#ctx0" brushRef="#br0" timeOffset="3859.8831">2391 756 164,'-30'6'44,"0"10"-11,-10-1-26,3 2-6,3 0 0,2 4-1,8-3 0,7 3-1,13-2 1,10 3 0,12-3-1,14 1 0,13 1 0,4 0 2,6-1-2,-3 1 2,-3-1 0,-8 1 1,-13-1 0,-11 1-2,-17 0 2,-11-5-1,-13 3-1,-12-4 0,-4-2 0,-3-7 0,4 1 0,3-5 0,8 0 0,9-2 0,19 0-23,0 0-13,29-8-9,-3 1 0,9 0-2,5-5 1</inkml:trace>
  <inkml:trace contextRef="#ctx0" brushRef="#br0" timeOffset="4256.2876">2631 1091 151,'22'0'45,"-5"-13"-5,17 7-28,4-3-11,3-2 0,2-4 0,2 0-1,-4-2 1,-5-2 0,-10 2-1,-26 17 0,19-30 2,-19 30-2,-23-28 0,-1 19 0,-4 5 0,-6 4 0,-2 9 0,5 6 0,1 10 0,5 5 0,8 9 0,6 6 0,9 0 0,8 2 0,11-3 0,5-4 0,8-8 0,4-4 0,2-10 0,3-5 0,-2-5-1,-7-14-22,8 4-16,-8-5-4,0-2-2,-6-8-1,3-2-3</inkml:trace>
  <inkml:trace contextRef="#ctx0" brushRef="#br0" timeOffset="7063.8097">4135 926 136,'23'11'45,"-23"-11"-3,0 0-17,0 0-21,17 0-4,-17 0 1,0 0-1,-8-24 0,8 24-2,-34-19 2,6 16-2,-7 6 1,-5 5 1,-1 11 0,0 5 1,3 10-1,8 3 2,10 6 0,10-2-2,12 2 1,13-5-2,9-5 2,10-5-1,6-9 1,6-4-2,5-9 1,0-8 1,-1-11-1,-3-4 0,-5-6 0,-5-7 0,-3 1 0,-10-5 0,-3 2 0,-10 4 0,-5 7 0,-6 21 0,-2-20 0,2 20 0,-13 20 0,9 3-1,6 9 1,5 3 0,8 3 1,8-5-1,5-1 0,6-8 0,3-7 0,3-11 0,-3-6 0,-3-10 0,-4-8 0,-2-7 0,-7-4 0,-10-5 0,-7-4 0,-12 3 0,-7 1 0,-7 6 0,-6 6 0,-6 7 0,-2 7 0,2 10 0,1 8 0,3 6 0,5 5 0,3 1 0,5 3 0,6 1 0,5-2 0,6-3-2,0-21 3,21 26 0,-1-24-1,7-8 0,4-5 0,5-11 0,2-5 0,3-1 0,-2-4 0,1 4 0,-5 8 0,-3 9 0,0 9 0,-6 9 0,1 10 0,-7 7 0,3 8 0,-4 2 0,-4 0 0,-2-1 0,-4-3 0,-1-6 0,-5-3 0,-3-21 0,2 19 0,-2-19 0,0 0 0,0-26 0,4-3 0,9-6 0,4-6 0,5-2 0,1 2 0,5 3 0,2 5 0,-2 10 0,-1 14 0,-5 9 0,-3 11 0,-4 10 0,0 5 0,0 2 0,-4 5 0,0-3 0,1 0 0,1-7 0,-6-3 0,1-3 0,-8-17 0,13 17 0,-13-17-21,17 7-14,-17-7-6,24-9-1,-5 0-1,2-10 0</inkml:trace>
  <inkml:trace contextRef="#ctx0" brushRef="#br0" timeOffset="7472.6501">5754 907 143,'0'0'41,"-20"-16"0,20 16-16,-36 2-24,10-2 0,-6 5-1,0 3 0,-4 1-1,4 4 3,4 2-2,2 4 2,11-1-2,7-1 0,12 0 0,-4-17 0,40 32 0,-5-15 0,6-4 0,6 0 0,-3 0 0,-5 4 0,-5-2 0,-10 2 0,-13 0 0,-13 1 0,-14 3 0,-13 1 0,-4-1 0,-7-1 0,-1-1 0,0 0 0,7-4 0,4-6 0,11-3 0,19-6 0,0 0-16,0 0-23,0 0-4,17-23-1,-17 23-2,0 0-1</inkml:trace>
  <inkml:trace contextRef="#ctx0" brushRef="#br0" timeOffset="9956.391">6296 891 140,'-9'-23'42,"9"23"-3,-32-5-17,13 6-13,-3 3-7,-4 2-1,-1 5-1,1 2 0,-4 6 0,0 3 0,4 6 0,5 4 0,4 2 0,10-2 0,5-1 0,9 5 0,8-8 0,8-4 0,5-5 0,4-6 0,2-7 0,3-6 0,1-8 0,1-9 0,-1-1 0,1-7 0,-3-3 0,-5 2 0,-4 2 0,-7 3 0,-20 21 0,23-20 0,-23 20 0,0 0 0,-6 31 0,1-4 0,3 4 0,2 3 0,4-2 0,1-2 0,5-2 0,1-6 0,-11-22 0,30 28 0,-30-28 0,32-7 0,-12 3-13,-12-14-19,3-3-5,-13-13-4,2-1 0,-13-14 0,2 0-1</inkml:trace>
  <inkml:trace contextRef="#ctx0" brushRef="#br0" timeOffset="10099.4774">6456 732 164,'-8'-27'41,"8"27"-8,-11-28-21,11 28-10,0 0-1,21 8 0,-3 16-22,-4-1-14,8 7-5,-1-4-2,7 4 0,-4-4-2</inkml:trace>
  <inkml:trace contextRef="#ctx0" brushRef="#br0" timeOffset="10467.8738">6786 1003 189,'0'24'43,"-9"-5"-20,12 9-23,3 4 0,3-6 0,4 0 0,2-3 0,6-7 0,2-2 0,3-7 0,0-11 0,-2-7 0,1-2 0,-3-9 0,-3-5 0,-8-4 0,-5-7 0,-10-1 0,-3 0 0,-10 1 0,-6 6 0,-5 6 0,-4 9 0,0 10 0,1 9 0,4 9 0,5 2 0,9 9 0,9 1 0,10 5 0,-6-28-16,39 36-20,-11-27-3,10 2-2,-5-11-2,9 0 0</inkml:trace>
  <inkml:trace contextRef="#ctx0" brushRef="#br0" timeOffset="11168.5102">7157 930 154,'0'0'42,"-2"22"-1,2-22-23,-5 32-18,10-9 0,5-3 0,1 5 0,6-5 0,4-1 0,1-6 0,3-6 0,-1-5 0,-2-4 0,3-5 0,-5-8 0,-1-4 0,-4-5 0,-2-2 0,-5 1 0,-3 3 0,-3 3 0,-2 19 0,-11-18 0,11 18 0,-17 16 0,10 5 0,1 3 0,4 4 0,6 2 0,3-2 0,7-3 0,2-5 0,11-3 0,-3-13-21,14 5-9,-6-14-6,7-3-2,-3-9-2,7 0 1,-6-11 1,3 0 26,-9-2 12,-4-7 19,1 11 12,-11-6 5,-2 6 1,-15 3 1,0 23-4,-19-30-3,2 27-13,-13-1-14,-4 6-2,1 2-1,-5 7 1,6 0-1,6 2-1,5 2 0,12 4 0,11 3 0,11-1 0,9-4 0,10 3 0,4-3 0,-2 0 0,-1 0 0,-1-2 0,-9 0 0,-23-15 0,11 30 0,-11-30 0,-34 28 0,6-15 0,-7 2 0,-3-2 0,2-6 0,3 3 0,6-5 0,11-3 0,16-2-22,0 0-16,28 4-3,-6-15 0,14 5-2,-1-15 0</inkml:trace>
  <inkml:trace contextRef="#ctx0" brushRef="#br0" timeOffset="11556.5848">7947 986 147,'0'0'43,"-21"30"0,6-13-21,4 9-22,6 4 0,1-2 0,2 0 0,4 0 0,0-5 0,-2-23 0,9 26 0,-9-26 0,19 3 0,-19-3 0,28-24 0,-9 2 0,1-10 0,5-2 0,3-7 0,-2 2 0,0 3 0,-3 6 0,-4 10 0,-19 20 0,26-11 0,-26 11 0,9 31 0,-9-3 0,0 4 0,0 4 0,4-1 0,2-3 0,5-4 0,2-9 0,8 9-26,-4-17-12,7 0-3,-3-13-2,7 2 0,-8-13 1</inkml:trace>
  <inkml:trace contextRef="#ctx0" brushRef="#br0" timeOffset="11905.1842">8401 1117 146,'-22'-4'42,"22"4"-1,0 0-15,0 0-26,28 0 0,-8-3 0,10-1 0,2-2 0,2-3 0,-2 1 0,-2-1 0,-9 0 0,-21 9 0,15-17 0,-15 17 0,-36-10 0,8 10 0,-10 4 0,-1 2 0,-1 5 0,5 2 0,1 4 0,12 2 0,7 3 0,9 1 0,10 1 0,7 0 0,10 0 0,5-5 0,8 0 0,-1-8-5,10 6-22,-7-13-8,7 1-5,-3-10-1,5-3-1,-4-10 1</inkml:trace>
  <inkml:trace contextRef="#ctx0" brushRef="#br0" timeOffset="12264.6857">9067 1012 150,'4'-30'40,"-4"30"-5,-36-5-19,10 8-14,-4 5 0,-2-1-1,-2 5 1,4 1-1,2 2-1,5 2 2,8 1 0,10-1 0,9 4-2,9-1 0,9-1 0,6 3 0,4-1 0,-2 0 0,0-5 0,-3 3 0,-11-2 0,-16-17 0,6 26-1,-6-26 2,-39 24-2,9-16 2,-2-3-1,-4-1 0,2-4 0,6 0 0,4-5 0,7-7-1,17 12-25,0 0-11,0 0-4,21-22 0,5 16-2,4-5 0</inkml:trace>
  <inkml:trace contextRef="#ctx0" brushRef="#br0" timeOffset="12640.9737">9463 1025 162,'0'0'40,"-43"-15"-8,18 12-23,-5 1-8,-2 4 0,0 1-1,2 5 1,4 1 0,7 2 0,19-11 0,-13 30 1,19-13-1,7 4 1,11 1-1,3 1-1,5 3 0,-2 2 0,-2-2 0,-6-2 0,-5 3 0,-15-5-1,-9-3 1,-8-2-1,-14-6 1,-3-4 0,-3-7 1,1 2 0,-2-6-1,8-3 0,8 5-14,1-11-19,19 13-8,0 0-1,0 0-3,9-17-1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6T12:05:41.581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6072 1528 138,'0'0'40,"-32"10"0,8 10-7,-6 3-29,0 7-4,0 3 0,0 5 0,7 1 0,6 2 0,10-5 0,13-1 0,10-7 0,11-3 0,6-10 0,11-6 0,3-7 0,-1-11 0,5-10 0,0-9 0,-4-11 0,-6-10 0,-2-9 0,-9-8 0,-9-6 0,-4-3 0,-12 4 0,-5 5 0,-3 10 0,-5 17 0,-3 14 0,11 25 0,-19 12 0,17 19 0,-1 16 0,8 15 0,-1 5 0,3 10 0,5-2 0,-1-2 0,0-2 0,-1-8 0,-3-6 0,-1-9 0,-1-12 0,-1-10 0,-2-9 0,-2-17 0,0 0 0,0-21 0,4-5 0,1-8 0,3-7 0,11-6 0,-1 2 0,5 2 0,1 4 0,1 6 0,-5 12 0,1 10 0,-4 13 0,-17-2 0,22 35 0,-10-5 0,-1 7 0,-2 3 0,1-3 0,3-3 0,0-2 0,0-8 0,2 0 0,-15-24-13,32 13-17,-32-13-5,30-16-4,-15-3 0,2 0 1,-6-7 6,0 2 23,1 7 30,-14-4 7,2 21 6,0-24 5,0 24 0,3-19-1,-3 19-6,19-15-28,-2 6-4,4-2 0,3-1 0,2-3 0,-1 0 0,-5 2 0,-3-3 0,-17 16 0,6-25 0,-6 25 0,-28-7 0,0 12 0,-6 3 0,-2 9 0,1 5 0,5 2 0,3 6 0,5 0 0,12 2 0,8-2 0,14 2 0,3-4 0,7-4 0,6-5 0,4-6 0,6-7 0,-1-6 0,1-8 0,-4-9 0,-4-5 0,-6-6 0,-9-6 0,-6 0 0,-7 3 0,-2 1 0,-5 5 0,-3 7 0,8 18 0,0 0 0,0 0 0,-9 18 0,16 9 0,-1 3 0,1 5 0,3 4 0,5 1 0,-8-3 0,-3-1 0,2-8 0,-4-6 0,-2-22 0,5 19 0,-5-19 0,-2-21 0,6-3 0,2-10 0,-1-5 0,5-6 0,5 0 0,-4 2 0,4 0 0,-2 8 0,2 7 0,-2 5 0,-13 23 0,25-22 0,-25 22 0,24 3 0,-24-3-21,24 21-2,-24-21-1,36 21-2,-19-16-1,13 6-1,-6-7 6,8-2 11,4 0 9,-6-8 9,0 4 13,-13-9 4,1 6 2,-18 5 0,0 0 1,-20-27-4,-3 27-2,-12-5-11,3 8-10,-4 1 0,4 2 0,4 1 0,8 6 0,20-13 0,-6 27 0,19-11 0,8 5 0,5 1 0,6 5 0,0 3 0,0-2 0,-12 2 0,-3-4 0,-13 2 0,-10-6 0,-9-3 0,-9-4 0,-8-4 0,-6-7 0,-1-4 0,-6-6-6,13 3-27,-2-5-7,12 1-1,-3-7-1,25 14-2,-22-18 0</inkml:trace>
  <inkml:trace contextRef="#ctx0" brushRef="#br1" timeOffset="38758.2929">8462 1502 37,'0'0'19,"-21"-9"0,5 3-1,-3 4-2,-8 2 0,5 4 0,-10 4 1,4 7-2,-13 0 1,5 13 1,-7 0 2,9 9-3,-3-5-2,7 9-14,0-9 0,9 3 0,13-5 0,16 0 0,13-7 0,14-5 0,16-3 0,11-5 0,15-3 0,7-7 0,1-2 0,-5-7 0,1 5 0,-21-11-24,-8 4-11,-16-8-2,-13 3-2,-18-9 0,-3 1-2,-11-6 6</inkml:trace>
  <inkml:trace contextRef="#ctx0" brushRef="#br1" timeOffset="39226.1812">8764 1394 66,'0'0'21,"0"0"0,21-11 0,-12 27-3,-15 9 2,10 16 1,-8 4 0,6 11-1,-5-4 0,6 10-14,-6-10-6,6 3 0,1-10 0,4-8 0,-3-9 0,3-7 0,-8-21 0,0 0 0,24 13 0,-24-13 0,23-30 0,-7 7 0,1-5 0,10-2 0,1-2 0,0 4 0,6 4 0,3 9 0,3 8 0,-3 7 0,2 9 0,-7 8 0,-5 5 0,-3 4 0,0 3 0,-10-3 0,1 0 0,1-5 0,-4-3 0,-12-18 0,26 26 0,-26-26 0,21 17 0,-21-17-24,0 0-10,0 0-4,0 0-1,-27 0-1,27 0 0,-15-18 7</inkml:trace>
  <inkml:trace contextRef="#ctx0" brushRef="#br1" timeOffset="39662.8032">9612 1686 85,'22'3'28,"-5"5"3,-2 11-2,-17 1-7,4 8-2,-5-4 0,6 8-2,-3-9-16,10 3-2,-7-9 0,9 0 0,5-8 0,5 0 0,1-5 0,1-2 0,-5-6 0,-19 4 0,30-19 0,-30 19 0,11-33 0,-9 14 0,-4-1 0,0-1 0,0 2 0,-3 2 0,5 17 0,0-16 0,0 16 0,0 0 0,9 22 0,-3-3 0,5 3 0,4 6 0,2 2 0,5-2 0,5 0 0,-1-2 0,4-5 0,-4-6 0,8 2 0,-12-13-12,10-4-22,-15-14-4,6 0-1,-8-13-1,0 1 0,-6-6 2</inkml:trace>
  <inkml:trace contextRef="#ctx0" brushRef="#br1" timeOffset="39990.8682">10231 1755 81,'0'0'29,"26"7"3,-26-7 1,32 21-9,-32-21-4,34 37-1,-17-20-2,7 6-17,-7-5 0,0 1 0,-6-2 0,-11-17 0,21 26 0,-21-26 0,0 0 0,0 0 0,17 0 0,-17 0 0,11-30 0,-2 6 0,6-2 0,4-2 0,4-2 0,5 3 0,4 3 0,-2 4 0,2 6 0,-4 3 0,2 13 0,-10 0-12,3 7-21,-23-9-4,22 23-2,-22-23-1,6 28-2,-6-28 5</inkml:trace>
  <inkml:trace contextRef="#ctx0" brushRef="#br1" timeOffset="40715.3998">11218 1792 73,'0'0'22,"20"-13"-1,-20 13-4,-22-4-2,-4 4 1,-1 6 5,-12-4-1,3 9 0,-9-5-1,8 9-8,1-4-11,14 4 0,-1 0 0,12 4 0,9-3 0,11 1 0,14-2 0,11-4 0,11-1 0,11-7 0,11-3 0,3-5 0,3-6 0,-4-8 0,-1 0 0,-14-9 0,-9 0-6,-17-7-3,-5-1-1,-14-5 1,-1 2 4,-10 1 5,-6 5 4,7 6 2,-5 7 2,6 20 1,0 0 0,0 0-6,4 41-3,1-2 0,-1 6 0,4 4 0,-3 1 0,1 1 0,-2-3 0,1-8 0,-1-9 0,4-4 0,-5-7 0,-3-20 0,0 0 0,0 0 0,0 0 0,10-32 0,-5 4 0,1-3 0,3-3 0,6 2 0,6 4 0,5 7 0,2 10 0,4 9 0,6 6 0,1 7 0,1 8 0,1 2 0,-6 1 0,1 2 0,-2-1 0,-6-3 0,-6-1 0,-5-2 0,-17-17 0,23 19 0,-23-19-13,0 0-26,0 0-2,-28-2-3,0-15-2,-2-7-2</inkml:trace>
  <inkml:trace contextRef="#ctx0" brushRef="#br1" timeOffset="46552.2008">8490 2557 56,'-17'0'20,"0"0"-6,-1 2-7,-7-2-5,-1 4 4,0-2 0,1 3 2,-3-1-1,-2 4 0,-2-1 1,2 6-2,2 2 0,0 2-2,2 2-1,7 1-1,6 1 0,5-1-1,12 3 0,7-1 0,10-1 0,11 1 0,4 1 0,-1-3-1,3-3 1,-6 2 2,-8-2 1,-5-4 3,-19-13 4,-2 24 0,-24-20 1,-3 1 0,-12-6 0,2 1-2,-8-6-8,4 2-2,-2-5 0,7 0 0,12 3 0,3 0 0,23 6 0,-20 2-5,20-2-17,9 21-11,16-8-5,3-4-3,9 2-2,4-5 0,8-6 14</inkml:trace>
  <inkml:trace contextRef="#ctx0" brushRef="#br1" timeOffset="47415.6127">8837 2750 51,'-30'7'21,"-5"-1"0,-3 3-7,1 1-6,-7 1 1,3 2 2,5-2 2,8 4 4,-2-2 0,12 4 0,4 0-1,14 7-4,4 1-3,19 5-1,-1-4-3,10 0-3,7-2-3,3-7 0,3-8 1,2-7 0,0-13 1,1-8-1,1-9 1,-2-7 0,-4-8 1,-5-2-1,-5-2-1,-6-2 0,-5 5 0,-11 1 0,-3 3 0,-10 7 0,-4 3 0,3 7 0,-3 6 0,6 17 0,0 0 0,0 0 0,-17 12 0,21 12 0,2 8 0,-5 7 0,3 6 0,4 5 0,-3 5 0,3-1 0,-3 2 0,3-5 0,-1-5 0,1-8 0,-1-6 0,-7-8 0,0-24 0,0 0 0,23 0 0,-14-24 0,6-14 0,0-5 0,6-7 0,-2-3 0,3 1 0,1 3 0,-10 12 0,4 7 0,-8 11 0,-9 19 0,21-7 0,-21 7 0,24 28 0,-13-4 0,4 4 0,2 2 0,6 4 0,1-1 0,1-3 0,1 0 0,-2-2 0,-5-5 0,5 3-3,-24-26-22,19 26-8,-19-26-5,0 0-1,0 0 0,-9-30-2,5 6 5</inkml:trace>
  <inkml:trace contextRef="#ctx0" brushRef="#br1" timeOffset="47792.4151">9755 2774 102,'30'8'31,"-30"-8"6,18 28-11,-21-8-10,6 12-2,-8 2-1,7 5 0,-6-1-10,4 3-3,5-4 0,9-5 0,2-6 0,7-9 0,5-10 0,0-10 0,6-10 0,-8-14 0,-11-4 0,-7-7 0,-8-1 0,-13 0 0,-10-1 0,-9 7 0,-3 5 0,-5 5 0,1 6 0,3 8 0,4 3 0,6 6 0,3 2 0,23-2 0,-22 21-4,22-21-20,4 32-8,7-16-5,13 3-2,5-8-1,12 1-1,2-7 6</inkml:trace>
  <inkml:trace contextRef="#ctx0" brushRef="#br1" timeOffset="48143.941">10201 2827 119,'-23'7'36,"23"-7"-1,-22 15-6,22-15-14,-9 34-9,12-10 1,1-1-1,13 5-4,-4-2-2,6 0 0,5 0 0,2-3 0,6-5 0,0-6 0,-2-9 0,-5-12 0,-5-4-9,-8-13-1,-7 1 0,-12-8 0,-6 3 4,-12-2 2,-9 6 6,-3 5 4,-4 2 3,3 10 0,1 2-2,10 5-5,27 2-12,-24 7-11,24-7-11,32 8-5,2-6 0,9-8-2,9-5 1</inkml:trace>
  <inkml:trace contextRef="#ctx0" brushRef="#br1" timeOffset="48452.5015">10719 2466 111,'0'0'40,"20"18"-1,-3 12-8,-6 6-14,6 12-6,-5 7-5,5 5-6,-8 1 0,2 3 0,-3 1 0,-1-3 0,-1-4 0,3-6 0,-3-7 0,3-7 0,-3-12 0,-2-7 0,-4-19 0,0 0 0,0 0 0,0 0 0,0 0-14,-4-27-22,-6 11-4,-5-7-2,-3 1-2,-3-4-1</inkml:trace>
  <inkml:trace contextRef="#ctx0" brushRef="#br1" timeOffset="50656.5143">7995 3704 34,'-24'-11'19,"3"3"-1,21 8-6,-26-9-2,26 9 0,0 0-1,0 0 0,0 0 0,0 0 0,22-13-1,10 17 0,15-3-2,13 3 1,13-2-2,6 2 1,9-6-1,2 2 0,-2-2-2,-9-2-2,-17 2-4,-13-1-6,-17 5-3,-15-2-7,-17 0-4,-19 7-4,-13-3-1,-9-1-1,-6 1 5,-4 0 6</inkml:trace>
  <inkml:trace contextRef="#ctx0" brushRef="#br1" timeOffset="50895.3589">8325 3696 58,'-17'10'23,"17"-10"-2,0 28-2,2-4-2,4 12-2,-3 3 0,9 8 0,-9 1-1,9 3-1,-5-4-2,-1-1-1,-2-8-2,1-6-2,-7-10-2,0-3-2,1-2-5,1-17-8,-15 26-8,-2-17-3,17-9-9,-28 26-5,28-26-1,-23 21-1,23-21 2,0 0 19</inkml:trace>
  <inkml:trace contextRef="#ctx0" brushRef="#br1" timeOffset="51127.9212">8614 4288 70,'0'0'27,"15"16"0,-15-16-12,17 8-7,-17-8-1,0 0-7,21 0-9,-21 0-10,0 0-6,5-26-2,1 9-3,-1-6-2</inkml:trace>
  <inkml:trace contextRef="#ctx0" brushRef="#br1" timeOffset="51587.5038">8845 3801 87,'0'0'29,"0"0"-2,18 17-4,3 7-5,-8 3-1,13 8-1,-3 2 0,9 8-3,-2-2-4,6 0-9,-1-3 0,-1-7 0,0-6 0,-6-5 0,-2-7 0,-7-6 0,0-7 0,-2-6 0,-17 4 0,24-26 0,-11 0 0,-4-6 0,1-11 0,3-5 0,-2-7 0,4-1 0,0 0 0,2 4 0,-2 5 0,0 6 0,-7 9 0,1 10 0,-9 22 0,0 0-11,0 0-19,0 0-7,-23 30-3,12-8-1,13 10-2,-2 0 1</inkml:trace>
  <inkml:trace contextRef="#ctx0" brushRef="#br1" timeOffset="51813.045">9524 4231 137,'0'0'40,"0"0"-5,0 0-17,22 21-3,-22-21-5,0 0-10,0 0 0,4-17 0,-4 17-25,0 0-14,-7-24-2,7 24-2,-6-30-1,6 30-3</inkml:trace>
  <inkml:trace contextRef="#ctx0" brushRef="#br1" timeOffset="52881.0798">8198 4940 67,'0'0'28,"-17"-7"0,17 27-9,-2 7 1,7 10-1,-5 2 1,12 14-2,-10-8-2,5 3-2,-3-8-8,3-3-6,1-9 0,-1-2 0,-3-9 0,-4-17 0,0 19 0,0-19 0,0 0 0,0 0 0,-15-30 0,9 5 0,1-8 0,-1-6 0,6-10 0,0-3 0,4-3 0,0 3 0,7 3 0,4 10 0,0 7 0,4 12 0,-2 14 0,1 13 0,1 16 0,-2 7 0,4 11 0,-1 6 0,3 3 0,3 1 0,0-4 0,-1-4 0,-1-8 0,0-5 0,-3-8 0,-4-7 0,-17-15 0,21 10 0,-21-10 0,9-23 0,-5-1 0,-4-10 0,2-9 0,-1-7 0,3-8 0,6-4 0,1 0 0,0 4 0,4 8 0,6 9 0,-1 11 0,-3 15 0,6 15 0,-3 17 0,-3 13 0,0 11 0,-6 11 0,4 8 0,-1 2 0,2-1 0,-4-4 0,-1-5 0,-4-9 0,7-6 0,-3-9 0,-2-7 0,-9-21 0,6 22-4,-6-22-28,0 0-7,0 0-1,0 0-1,5-20-1,3 1 0</inkml:trace>
  <inkml:trace contextRef="#ctx0" brushRef="#br1" timeOffset="53285.3344">9117 5230 112,'0'0'39,"18"2"-4,-18-2-18,36 2-2,-6-4-2,6 0-1,-2-5-2,7-1-8,-2-1-2,1-2 0,-9-4 0,-4-2 0,-10-2 0,-8 1 0,-15-1 0,-11 0 0,-11 2 0,-9 2 0,-4 6 0,-1 5 0,-10 6 0,1 7 0,4 5 0,10 4 0,9 8 0,5 4 0,12 0 0,0 4 0,22 0 0,11-3 0,10-1 0,8-3 0,12-9 0,8-3 0,4 2-12,2-11-13,3-1-7,-7-5-4,0-2-2,-8-1 0,1-3-1,-12 0 5</inkml:trace>
  <inkml:trace contextRef="#ctx0" brushRef="#br1" timeOffset="54139.9537">10135 4909 98,'0'0'26,"13"-23"-6,-13 23-18,29 13-14,-11 6-11,5 0-3,7 5-1,6 0 0,5 2-2</inkml:trace>
  <inkml:trace contextRef="#ctx0" brushRef="#br1" timeOffset="54014.8566">10229 5182 109,'0'28'40,"6"5"0,-14-1-19,12 7-4,-4-1-3,6-1-2,-12-11-10,8-3-2,-2-23 0,-6 21 0,6-21-6,0 0-22,-15-19-6,2-13-4,0-7-1,0-14-1,5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243FDEF-0EB9-4D1F-A302-92DDE816E33F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055FA25-56AE-4E60-9BC3-B13CB81C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3415E-B35C-44A4-A708-07483C4DA3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0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335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85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09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1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58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34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80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8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92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7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9/18/2017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BFECD78-3C8E-49F2-8FAB-59489D168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14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customXml" Target="../ink/ink17.xml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14.xml"/><Relationship Id="rId11" Type="http://schemas.openxmlformats.org/officeDocument/2006/relationships/image" Target="../media/image13.emf"/><Relationship Id="rId5" Type="http://schemas.openxmlformats.org/officeDocument/2006/relationships/image" Target="../media/image8.emf"/><Relationship Id="rId15" Type="http://schemas.openxmlformats.org/officeDocument/2006/relationships/image" Target="../media/image15.emf"/><Relationship Id="rId10" Type="http://schemas.openxmlformats.org/officeDocument/2006/relationships/customXml" Target="../ink/ink16.xml"/><Relationship Id="rId4" Type="http://schemas.openxmlformats.org/officeDocument/2006/relationships/customXml" Target="../ink/ink13.xml"/><Relationship Id="rId9" Type="http://schemas.openxmlformats.org/officeDocument/2006/relationships/image" Target="../media/image12.emf"/><Relationship Id="rId14" Type="http://schemas.openxmlformats.org/officeDocument/2006/relationships/customXml" Target="../ink/ink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3" Type="http://schemas.openxmlformats.org/officeDocument/2006/relationships/image" Target="../media/image13.emf"/><Relationship Id="rId18" Type="http://schemas.openxmlformats.org/officeDocument/2006/relationships/customXml" Target="../ink/ink27.xml"/><Relationship Id="rId26" Type="http://schemas.openxmlformats.org/officeDocument/2006/relationships/customXml" Target="../ink/ink31.xml"/><Relationship Id="rId39" Type="http://schemas.openxmlformats.org/officeDocument/2006/relationships/image" Target="../media/image30.emf"/><Relationship Id="rId3" Type="http://schemas.openxmlformats.org/officeDocument/2006/relationships/image" Target="../media/image10.emf"/><Relationship Id="rId21" Type="http://schemas.openxmlformats.org/officeDocument/2006/relationships/image" Target="../media/image21.emf"/><Relationship Id="rId34" Type="http://schemas.openxmlformats.org/officeDocument/2006/relationships/customXml" Target="../ink/ink35.xml"/><Relationship Id="rId7" Type="http://schemas.openxmlformats.org/officeDocument/2006/relationships/image" Target="../media/image14.emf"/><Relationship Id="rId12" Type="http://schemas.openxmlformats.org/officeDocument/2006/relationships/customXml" Target="../ink/ink24.xml"/><Relationship Id="rId17" Type="http://schemas.openxmlformats.org/officeDocument/2006/relationships/image" Target="../media/image19.emf"/><Relationship Id="rId25" Type="http://schemas.openxmlformats.org/officeDocument/2006/relationships/image" Target="../media/image23.emf"/><Relationship Id="rId33" Type="http://schemas.openxmlformats.org/officeDocument/2006/relationships/image" Target="../media/image27.emf"/><Relationship Id="rId38" Type="http://schemas.openxmlformats.org/officeDocument/2006/relationships/customXml" Target="../ink/ink37.xml"/><Relationship Id="rId2" Type="http://schemas.openxmlformats.org/officeDocument/2006/relationships/customXml" Target="../ink/ink19.xml"/><Relationship Id="rId16" Type="http://schemas.openxmlformats.org/officeDocument/2006/relationships/customXml" Target="../ink/ink26.xml"/><Relationship Id="rId20" Type="http://schemas.openxmlformats.org/officeDocument/2006/relationships/customXml" Target="../ink/ink28.xml"/><Relationship Id="rId29" Type="http://schemas.openxmlformats.org/officeDocument/2006/relationships/image" Target="../media/image25.emf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21.xml"/><Relationship Id="rId11" Type="http://schemas.openxmlformats.org/officeDocument/2006/relationships/image" Target="../media/image17.emf"/><Relationship Id="rId24" Type="http://schemas.openxmlformats.org/officeDocument/2006/relationships/customXml" Target="../ink/ink30.xml"/><Relationship Id="rId32" Type="http://schemas.openxmlformats.org/officeDocument/2006/relationships/customXml" Target="../ink/ink34.xml"/><Relationship Id="rId37" Type="http://schemas.openxmlformats.org/officeDocument/2006/relationships/image" Target="../media/image29.emf"/><Relationship Id="rId5" Type="http://schemas.openxmlformats.org/officeDocument/2006/relationships/image" Target="../media/image12.emf"/><Relationship Id="rId15" Type="http://schemas.openxmlformats.org/officeDocument/2006/relationships/image" Target="../media/image18.emf"/><Relationship Id="rId23" Type="http://schemas.openxmlformats.org/officeDocument/2006/relationships/image" Target="../media/image22.emf"/><Relationship Id="rId28" Type="http://schemas.openxmlformats.org/officeDocument/2006/relationships/customXml" Target="../ink/ink32.xml"/><Relationship Id="rId36" Type="http://schemas.openxmlformats.org/officeDocument/2006/relationships/customXml" Target="../ink/ink36.xml"/><Relationship Id="rId10" Type="http://schemas.openxmlformats.org/officeDocument/2006/relationships/customXml" Target="../ink/ink23.xml"/><Relationship Id="rId19" Type="http://schemas.openxmlformats.org/officeDocument/2006/relationships/image" Target="../media/image20.emf"/><Relationship Id="rId31" Type="http://schemas.openxmlformats.org/officeDocument/2006/relationships/image" Target="../media/image26.emf"/><Relationship Id="rId4" Type="http://schemas.openxmlformats.org/officeDocument/2006/relationships/customXml" Target="../ink/ink20.xml"/><Relationship Id="rId9" Type="http://schemas.openxmlformats.org/officeDocument/2006/relationships/image" Target="../media/image16.emf"/><Relationship Id="rId14" Type="http://schemas.openxmlformats.org/officeDocument/2006/relationships/customXml" Target="../ink/ink25.xml"/><Relationship Id="rId22" Type="http://schemas.openxmlformats.org/officeDocument/2006/relationships/customXml" Target="../ink/ink29.xml"/><Relationship Id="rId27" Type="http://schemas.openxmlformats.org/officeDocument/2006/relationships/image" Target="../media/image24.emf"/><Relationship Id="rId30" Type="http://schemas.openxmlformats.org/officeDocument/2006/relationships/customXml" Target="../ink/ink33.xml"/><Relationship Id="rId35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19.emf"/><Relationship Id="rId18" Type="http://schemas.openxmlformats.org/officeDocument/2006/relationships/customXml" Target="../ink/ink46.xml"/><Relationship Id="rId26" Type="http://schemas.openxmlformats.org/officeDocument/2006/relationships/customXml" Target="../ink/ink50.xml"/><Relationship Id="rId39" Type="http://schemas.openxmlformats.org/officeDocument/2006/relationships/image" Target="../media/image31.emf"/><Relationship Id="rId3" Type="http://schemas.openxmlformats.org/officeDocument/2006/relationships/image" Target="../media/image10.emf"/><Relationship Id="rId21" Type="http://schemas.openxmlformats.org/officeDocument/2006/relationships/image" Target="../media/image23.emf"/><Relationship Id="rId34" Type="http://schemas.openxmlformats.org/officeDocument/2006/relationships/customXml" Target="../ink/ink54.xml"/><Relationship Id="rId7" Type="http://schemas.openxmlformats.org/officeDocument/2006/relationships/image" Target="../media/image14.emf"/><Relationship Id="rId12" Type="http://schemas.openxmlformats.org/officeDocument/2006/relationships/customXml" Target="../ink/ink43.xml"/><Relationship Id="rId17" Type="http://schemas.openxmlformats.org/officeDocument/2006/relationships/image" Target="../media/image21.emf"/><Relationship Id="rId25" Type="http://schemas.openxmlformats.org/officeDocument/2006/relationships/image" Target="../media/image25.emf"/><Relationship Id="rId33" Type="http://schemas.openxmlformats.org/officeDocument/2006/relationships/image" Target="../media/image29.emf"/><Relationship Id="rId38" Type="http://schemas.openxmlformats.org/officeDocument/2006/relationships/customXml" Target="../ink/ink56.xml"/><Relationship Id="rId2" Type="http://schemas.openxmlformats.org/officeDocument/2006/relationships/customXml" Target="../ink/ink38.xml"/><Relationship Id="rId16" Type="http://schemas.openxmlformats.org/officeDocument/2006/relationships/customXml" Target="../ink/ink45.xml"/><Relationship Id="rId20" Type="http://schemas.openxmlformats.org/officeDocument/2006/relationships/customXml" Target="../ink/ink47.xml"/><Relationship Id="rId29" Type="http://schemas.openxmlformats.org/officeDocument/2006/relationships/image" Target="../media/image27.emf"/><Relationship Id="rId41" Type="http://schemas.openxmlformats.org/officeDocument/2006/relationships/image" Target="../media/image13.emf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40.xml"/><Relationship Id="rId11" Type="http://schemas.openxmlformats.org/officeDocument/2006/relationships/image" Target="../media/image18.emf"/><Relationship Id="rId24" Type="http://schemas.openxmlformats.org/officeDocument/2006/relationships/customXml" Target="../ink/ink49.xml"/><Relationship Id="rId32" Type="http://schemas.openxmlformats.org/officeDocument/2006/relationships/customXml" Target="../ink/ink53.xml"/><Relationship Id="rId37" Type="http://schemas.openxmlformats.org/officeDocument/2006/relationships/image" Target="../media/image17.emf"/><Relationship Id="rId40" Type="http://schemas.openxmlformats.org/officeDocument/2006/relationships/customXml" Target="../ink/ink57.xml"/><Relationship Id="rId5" Type="http://schemas.openxmlformats.org/officeDocument/2006/relationships/image" Target="../media/image12.emf"/><Relationship Id="rId15" Type="http://schemas.openxmlformats.org/officeDocument/2006/relationships/image" Target="../media/image20.emf"/><Relationship Id="rId23" Type="http://schemas.openxmlformats.org/officeDocument/2006/relationships/image" Target="../media/image24.emf"/><Relationship Id="rId28" Type="http://schemas.openxmlformats.org/officeDocument/2006/relationships/customXml" Target="../ink/ink51.xml"/><Relationship Id="rId36" Type="http://schemas.openxmlformats.org/officeDocument/2006/relationships/customXml" Target="../ink/ink55.xml"/><Relationship Id="rId10" Type="http://schemas.openxmlformats.org/officeDocument/2006/relationships/customXml" Target="../ink/ink42.xml"/><Relationship Id="rId19" Type="http://schemas.openxmlformats.org/officeDocument/2006/relationships/image" Target="../media/image22.emf"/><Relationship Id="rId31" Type="http://schemas.openxmlformats.org/officeDocument/2006/relationships/image" Target="../media/image28.emf"/><Relationship Id="rId4" Type="http://schemas.openxmlformats.org/officeDocument/2006/relationships/customXml" Target="../ink/ink39.xml"/><Relationship Id="rId9" Type="http://schemas.openxmlformats.org/officeDocument/2006/relationships/image" Target="../media/image16.emf"/><Relationship Id="rId14" Type="http://schemas.openxmlformats.org/officeDocument/2006/relationships/customXml" Target="../ink/ink44.xml"/><Relationship Id="rId22" Type="http://schemas.openxmlformats.org/officeDocument/2006/relationships/customXml" Target="../ink/ink48.xml"/><Relationship Id="rId27" Type="http://schemas.openxmlformats.org/officeDocument/2006/relationships/image" Target="../media/image26.emf"/><Relationship Id="rId30" Type="http://schemas.openxmlformats.org/officeDocument/2006/relationships/customXml" Target="../ink/ink52.xml"/><Relationship Id="rId35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emf"/><Relationship Id="rId18" Type="http://schemas.openxmlformats.org/officeDocument/2006/relationships/customXml" Target="../ink/ink66.xml"/><Relationship Id="rId26" Type="http://schemas.openxmlformats.org/officeDocument/2006/relationships/customXml" Target="../ink/ink70.xml"/><Relationship Id="rId39" Type="http://schemas.openxmlformats.org/officeDocument/2006/relationships/image" Target="../media/image34.emf"/><Relationship Id="rId3" Type="http://schemas.openxmlformats.org/officeDocument/2006/relationships/image" Target="../media/image10.emf"/><Relationship Id="rId21" Type="http://schemas.openxmlformats.org/officeDocument/2006/relationships/image" Target="../media/image27.emf"/><Relationship Id="rId34" Type="http://schemas.openxmlformats.org/officeDocument/2006/relationships/customXml" Target="../ink/ink74.xml"/><Relationship Id="rId42" Type="http://schemas.openxmlformats.org/officeDocument/2006/relationships/customXml" Target="../ink/ink78.xml"/><Relationship Id="rId47" Type="http://schemas.openxmlformats.org/officeDocument/2006/relationships/image" Target="../media/image36.emf"/><Relationship Id="rId50" Type="http://schemas.openxmlformats.org/officeDocument/2006/relationships/customXml" Target="../ink/ink82.xml"/><Relationship Id="rId7" Type="http://schemas.openxmlformats.org/officeDocument/2006/relationships/image" Target="../media/image14.emf"/><Relationship Id="rId12" Type="http://schemas.openxmlformats.org/officeDocument/2006/relationships/customXml" Target="../ink/ink63.xml"/><Relationship Id="rId17" Type="http://schemas.openxmlformats.org/officeDocument/2006/relationships/image" Target="../media/image23.emf"/><Relationship Id="rId25" Type="http://schemas.openxmlformats.org/officeDocument/2006/relationships/image" Target="../media/image30.emf"/><Relationship Id="rId33" Type="http://schemas.openxmlformats.org/officeDocument/2006/relationships/image" Target="../media/image21.emf"/><Relationship Id="rId38" Type="http://schemas.openxmlformats.org/officeDocument/2006/relationships/customXml" Target="../ink/ink76.xml"/><Relationship Id="rId46" Type="http://schemas.openxmlformats.org/officeDocument/2006/relationships/customXml" Target="../ink/ink80.xml"/><Relationship Id="rId2" Type="http://schemas.openxmlformats.org/officeDocument/2006/relationships/customXml" Target="../ink/ink58.xml"/><Relationship Id="rId16" Type="http://schemas.openxmlformats.org/officeDocument/2006/relationships/customXml" Target="../ink/ink65.xml"/><Relationship Id="rId20" Type="http://schemas.openxmlformats.org/officeDocument/2006/relationships/customXml" Target="../ink/ink67.xml"/><Relationship Id="rId29" Type="http://schemas.openxmlformats.org/officeDocument/2006/relationships/image" Target="../media/image32.emf"/><Relationship Id="rId41" Type="http://schemas.openxmlformats.org/officeDocument/2006/relationships/image" Target="../media/image35.emf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60.xml"/><Relationship Id="rId11" Type="http://schemas.openxmlformats.org/officeDocument/2006/relationships/image" Target="../media/image18.emf"/><Relationship Id="rId24" Type="http://schemas.openxmlformats.org/officeDocument/2006/relationships/customXml" Target="../ink/ink69.xml"/><Relationship Id="rId32" Type="http://schemas.openxmlformats.org/officeDocument/2006/relationships/customXml" Target="../ink/ink73.xml"/><Relationship Id="rId37" Type="http://schemas.openxmlformats.org/officeDocument/2006/relationships/image" Target="../media/image33.emf"/><Relationship Id="rId40" Type="http://schemas.openxmlformats.org/officeDocument/2006/relationships/customXml" Target="../ink/ink77.xml"/><Relationship Id="rId45" Type="http://schemas.openxmlformats.org/officeDocument/2006/relationships/image" Target="../media/image26.emf"/><Relationship Id="rId5" Type="http://schemas.openxmlformats.org/officeDocument/2006/relationships/image" Target="../media/image12.emf"/><Relationship Id="rId15" Type="http://schemas.openxmlformats.org/officeDocument/2006/relationships/image" Target="../media/image20.emf"/><Relationship Id="rId23" Type="http://schemas.openxmlformats.org/officeDocument/2006/relationships/image" Target="../media/image29.emf"/><Relationship Id="rId28" Type="http://schemas.openxmlformats.org/officeDocument/2006/relationships/customXml" Target="../ink/ink71.xml"/><Relationship Id="rId36" Type="http://schemas.openxmlformats.org/officeDocument/2006/relationships/customXml" Target="../ink/ink75.xml"/><Relationship Id="rId49" Type="http://schemas.openxmlformats.org/officeDocument/2006/relationships/image" Target="../media/image37.emf"/><Relationship Id="rId10" Type="http://schemas.openxmlformats.org/officeDocument/2006/relationships/customXml" Target="../ink/ink62.xml"/><Relationship Id="rId19" Type="http://schemas.openxmlformats.org/officeDocument/2006/relationships/image" Target="../media/image24.emf"/><Relationship Id="rId31" Type="http://schemas.openxmlformats.org/officeDocument/2006/relationships/image" Target="../media/image28.emf"/><Relationship Id="rId44" Type="http://schemas.openxmlformats.org/officeDocument/2006/relationships/customXml" Target="../ink/ink79.xml"/><Relationship Id="rId4" Type="http://schemas.openxmlformats.org/officeDocument/2006/relationships/customXml" Target="../ink/ink59.xml"/><Relationship Id="rId9" Type="http://schemas.openxmlformats.org/officeDocument/2006/relationships/image" Target="../media/image16.emf"/><Relationship Id="rId14" Type="http://schemas.openxmlformats.org/officeDocument/2006/relationships/customXml" Target="../ink/ink64.xml"/><Relationship Id="rId22" Type="http://schemas.openxmlformats.org/officeDocument/2006/relationships/customXml" Target="../ink/ink68.xml"/><Relationship Id="rId27" Type="http://schemas.openxmlformats.org/officeDocument/2006/relationships/image" Target="../media/image17.emf"/><Relationship Id="rId30" Type="http://schemas.openxmlformats.org/officeDocument/2006/relationships/customXml" Target="../ink/ink72.xml"/><Relationship Id="rId35" Type="http://schemas.openxmlformats.org/officeDocument/2006/relationships/image" Target="../media/image22.emf"/><Relationship Id="rId43" Type="http://schemas.openxmlformats.org/officeDocument/2006/relationships/image" Target="../media/image25.emf"/><Relationship Id="rId48" Type="http://schemas.openxmlformats.org/officeDocument/2006/relationships/customXml" Target="../ink/ink81.xml"/><Relationship Id="rId8" Type="http://schemas.openxmlformats.org/officeDocument/2006/relationships/customXml" Target="../ink/ink61.xml"/><Relationship Id="rId51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emf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9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6.xml"/><Relationship Id="rId5" Type="http://schemas.openxmlformats.org/officeDocument/2006/relationships/image" Target="../media/image8.emf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9.xml"/><Relationship Id="rId11" Type="http://schemas.openxmlformats.org/officeDocument/2006/relationships/image" Target="../media/image12.emf"/><Relationship Id="rId5" Type="http://schemas.openxmlformats.org/officeDocument/2006/relationships/image" Target="../media/image8.emf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69" y="0"/>
            <a:ext cx="7772400" cy="1609344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70C0"/>
                </a:solidFill>
              </a:rPr>
              <a:t>Do Now	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69" y="1263769"/>
            <a:ext cx="11690231" cy="5223295"/>
          </a:xfr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 smtClean="0">
                <a:solidFill>
                  <a:srgbClr val="0070C0"/>
                </a:solidFill>
              </a:rPr>
              <a:t>Journal #9</a:t>
            </a:r>
          </a:p>
          <a:p>
            <a:pPr marL="0" indent="0">
              <a:buNone/>
            </a:pPr>
            <a:r>
              <a:rPr lang="en-US" sz="3600" i="1" dirty="0" smtClean="0">
                <a:solidFill>
                  <a:srgbClr val="0070C0"/>
                </a:solidFill>
              </a:rPr>
              <a:t>According to the </a:t>
            </a:r>
            <a:r>
              <a:rPr lang="en-US" sz="3600" i="1" dirty="0" err="1" smtClean="0">
                <a:solidFill>
                  <a:srgbClr val="0070C0"/>
                </a:solidFill>
              </a:rPr>
              <a:t>Nacirema</a:t>
            </a:r>
            <a:r>
              <a:rPr lang="en-US" sz="3600" i="1" dirty="0" smtClean="0">
                <a:solidFill>
                  <a:srgbClr val="0070C0"/>
                </a:solidFill>
              </a:rPr>
              <a:t> article, define these words:</a:t>
            </a:r>
          </a:p>
          <a:p>
            <a:pPr marL="0" indent="0">
              <a:buNone/>
            </a:pPr>
            <a:r>
              <a:rPr lang="en-US" sz="3600" dirty="0" smtClean="0"/>
              <a:t>Shrines</a:t>
            </a:r>
          </a:p>
          <a:p>
            <a:pPr marL="0" indent="0">
              <a:buNone/>
            </a:pPr>
            <a:r>
              <a:rPr lang="en-US" sz="3600" dirty="0" smtClean="0"/>
              <a:t>Charms &amp; magical potions</a:t>
            </a:r>
          </a:p>
          <a:p>
            <a:pPr marL="0" indent="0">
              <a:buNone/>
            </a:pPr>
            <a:r>
              <a:rPr lang="en-US" sz="3600" dirty="0" smtClean="0"/>
              <a:t>Medicine Men</a:t>
            </a:r>
          </a:p>
          <a:p>
            <a:pPr marL="0" indent="0">
              <a:buNone/>
            </a:pPr>
            <a:r>
              <a:rPr lang="en-US" sz="3600" dirty="0" smtClean="0"/>
              <a:t>Ingredients written in ancient secret language</a:t>
            </a:r>
          </a:p>
          <a:p>
            <a:pPr marL="0" indent="0">
              <a:buNone/>
            </a:pPr>
            <a:r>
              <a:rPr lang="en-US" sz="3600" dirty="0" smtClean="0"/>
              <a:t>“holy-mouth-men”</a:t>
            </a:r>
          </a:p>
          <a:p>
            <a:pPr marL="0" indent="0">
              <a:buNone/>
            </a:pPr>
            <a:r>
              <a:rPr lang="en-US" sz="3600" dirty="0" err="1" smtClean="0"/>
              <a:t>latipsoh</a:t>
            </a: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79955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7990" y="2527601"/>
            <a:ext cx="2057400" cy="1246839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5004435" y="2699051"/>
            <a:ext cx="18288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-US" sz="2200" dirty="0">
                <a:solidFill>
                  <a:prstClr val="black"/>
                </a:solidFill>
                <a:latin typeface="Marker Felt"/>
                <a:ea typeface="MS Mincho"/>
              </a:rPr>
              <a:t>The Cycle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  <a:p>
            <a:pPr algn="ctr" defTabSz="914400"/>
            <a:r>
              <a:rPr lang="en-US" sz="2200" dirty="0">
                <a:solidFill>
                  <a:prstClr val="black"/>
                </a:solidFill>
                <a:latin typeface="Marker Felt"/>
                <a:ea typeface="MS Mincho"/>
              </a:rPr>
              <a:t>of Socialization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2171681" y="2774874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400" b="1" u="sng" dirty="0">
                <a:solidFill>
                  <a:prstClr val="black"/>
                </a:solidFill>
                <a:latin typeface="Times New Roman"/>
                <a:ea typeface="MS Mincho"/>
              </a:rPr>
              <a:t>1. The Beginning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5" name="Text Box 7"/>
          <p:cNvSpPr txBox="1"/>
          <p:nvPr/>
        </p:nvSpPr>
        <p:spPr>
          <a:xfrm>
            <a:off x="8227469" y="224627"/>
            <a:ext cx="1943100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400" b="1" u="sng" dirty="0">
                <a:solidFill>
                  <a:prstClr val="black"/>
                </a:solidFill>
                <a:latin typeface="Times New Roman"/>
                <a:ea typeface="MS Mincho"/>
              </a:rPr>
              <a:t>2. Institutional &amp; Cultural Socialization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6" name="Text Box 8"/>
          <p:cNvSpPr txBox="1"/>
          <p:nvPr/>
        </p:nvSpPr>
        <p:spPr>
          <a:xfrm>
            <a:off x="5615544" y="3956641"/>
            <a:ext cx="11430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400" b="1" u="sng">
                <a:solidFill>
                  <a:prstClr val="black"/>
                </a:solidFill>
                <a:latin typeface="Times New Roman"/>
                <a:ea typeface="MS Mincho"/>
              </a:rPr>
              <a:t>3.  Results</a:t>
            </a:r>
            <a:endParaRPr lang="en-US" sz="120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781" y="800376"/>
            <a:ext cx="2628900" cy="17145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5819" y="1056702"/>
            <a:ext cx="2628900" cy="17145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4435" y="4785033"/>
            <a:ext cx="2628900" cy="17145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724400" y="224627"/>
            <a:ext cx="2743200" cy="1828800"/>
          </a:xfrm>
          <a:prstGeom prst="rightArrow">
            <a:avLst>
              <a:gd name="adj1" fmla="val 59722"/>
              <a:gd name="adj2" fmla="val 50000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7758386" y="3551069"/>
            <a:ext cx="2743200" cy="1943100"/>
          </a:xfrm>
          <a:prstGeom prst="rightArrow">
            <a:avLst>
              <a:gd name="adj1" fmla="val 61765"/>
              <a:gd name="adj2" fmla="val 50000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" name="Ink 44"/>
              <p14:cNvContentPartPr/>
              <p14:nvPr/>
            </p14:nvContentPartPr>
            <p14:xfrm>
              <a:off x="1967709" y="862945"/>
              <a:ext cx="2793960" cy="15843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0071" y="844585"/>
                <a:ext cx="2816997" cy="16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3997029" y="171745"/>
              <a:ext cx="3461760" cy="23835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5869" y="158785"/>
                <a:ext cx="3491280" cy="24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7036509" y="1180465"/>
              <a:ext cx="2261880" cy="15181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18149" y="1162105"/>
                <a:ext cx="2298600" cy="15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/>
              <p14:cNvContentPartPr/>
              <p14:nvPr/>
            </p14:nvContentPartPr>
            <p14:xfrm>
              <a:off x="8274189" y="3587785"/>
              <a:ext cx="1740960" cy="828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57989" y="3571945"/>
                <a:ext cx="17629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/>
              <p14:cNvContentPartPr/>
              <p14:nvPr/>
            </p14:nvContentPartPr>
            <p14:xfrm>
              <a:off x="5117349" y="5013025"/>
              <a:ext cx="1970640" cy="11350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99709" y="4996465"/>
                <a:ext cx="1991880" cy="11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/>
              <p14:cNvContentPartPr/>
              <p14:nvPr/>
            </p14:nvContentPartPr>
            <p14:xfrm>
              <a:off x="8403429" y="2408785"/>
              <a:ext cx="602640" cy="3153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85069" y="2390425"/>
                <a:ext cx="6246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/>
              <p14:cNvContentPartPr/>
              <p14:nvPr/>
            </p14:nvContentPartPr>
            <p14:xfrm>
              <a:off x="8016789" y="3237145"/>
              <a:ext cx="2441880" cy="18853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01311" y="3225625"/>
                <a:ext cx="2474635" cy="191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25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7990" y="2527601"/>
            <a:ext cx="2057400" cy="1246839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5004435" y="2699051"/>
            <a:ext cx="18288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-US" sz="2200" dirty="0">
                <a:solidFill>
                  <a:prstClr val="black"/>
                </a:solidFill>
                <a:latin typeface="Marker Felt"/>
                <a:ea typeface="MS Mincho"/>
              </a:rPr>
              <a:t>The Cycle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  <a:p>
            <a:pPr algn="ctr" defTabSz="914400"/>
            <a:r>
              <a:rPr lang="en-US" sz="2200" dirty="0">
                <a:solidFill>
                  <a:prstClr val="black"/>
                </a:solidFill>
                <a:latin typeface="Marker Felt"/>
                <a:ea typeface="MS Mincho"/>
              </a:rPr>
              <a:t>of Socialization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2171681" y="2774874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400" b="1" u="sng" dirty="0">
                <a:solidFill>
                  <a:prstClr val="black"/>
                </a:solidFill>
                <a:latin typeface="Times New Roman"/>
                <a:ea typeface="MS Mincho"/>
              </a:rPr>
              <a:t>1. The Beginning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5" name="Text Box 7"/>
          <p:cNvSpPr txBox="1"/>
          <p:nvPr/>
        </p:nvSpPr>
        <p:spPr>
          <a:xfrm>
            <a:off x="8227469" y="224627"/>
            <a:ext cx="1943100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400" b="1" u="sng" dirty="0">
                <a:solidFill>
                  <a:prstClr val="black"/>
                </a:solidFill>
                <a:latin typeface="Times New Roman"/>
                <a:ea typeface="MS Mincho"/>
              </a:rPr>
              <a:t>2. Institutional &amp; Cultural Socialization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6" name="Text Box 8"/>
          <p:cNvSpPr txBox="1"/>
          <p:nvPr/>
        </p:nvSpPr>
        <p:spPr>
          <a:xfrm>
            <a:off x="5615544" y="3956641"/>
            <a:ext cx="11430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400" b="1" u="sng">
                <a:solidFill>
                  <a:prstClr val="black"/>
                </a:solidFill>
                <a:latin typeface="Times New Roman"/>
                <a:ea typeface="MS Mincho"/>
              </a:rPr>
              <a:t>3.  Results</a:t>
            </a:r>
            <a:endParaRPr lang="en-US" sz="120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781" y="800376"/>
            <a:ext cx="2628900" cy="17145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5819" y="1056702"/>
            <a:ext cx="2628900" cy="17145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4435" y="4785033"/>
            <a:ext cx="2628900" cy="17145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724400" y="224627"/>
            <a:ext cx="2743200" cy="1828800"/>
          </a:xfrm>
          <a:prstGeom prst="rightArrow">
            <a:avLst>
              <a:gd name="adj1" fmla="val 59722"/>
              <a:gd name="adj2" fmla="val 50000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7758386" y="3551069"/>
            <a:ext cx="2743200" cy="1943100"/>
          </a:xfrm>
          <a:prstGeom prst="rightArrow">
            <a:avLst>
              <a:gd name="adj1" fmla="val 61765"/>
              <a:gd name="adj2" fmla="val 50000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7036509" y="1180465"/>
              <a:ext cx="2261880" cy="15181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18149" y="1162105"/>
                <a:ext cx="2298600" cy="15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Ink 25"/>
              <p14:cNvContentPartPr/>
              <p14:nvPr/>
            </p14:nvContentPartPr>
            <p14:xfrm>
              <a:off x="8274189" y="3587785"/>
              <a:ext cx="1740960" cy="828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57989" y="3571945"/>
                <a:ext cx="17629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/>
              <p14:cNvContentPartPr/>
              <p14:nvPr/>
            </p14:nvContentPartPr>
            <p14:xfrm>
              <a:off x="8403429" y="2408785"/>
              <a:ext cx="602640" cy="3153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85069" y="2390425"/>
                <a:ext cx="6246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/>
              <p14:cNvContentPartPr/>
              <p14:nvPr/>
            </p14:nvContentPartPr>
            <p14:xfrm>
              <a:off x="8016789" y="3237145"/>
              <a:ext cx="2441880" cy="18853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01311" y="3225625"/>
                <a:ext cx="2474635" cy="19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1967709" y="171745"/>
              <a:ext cx="5491080" cy="2383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50069" y="158785"/>
                <a:ext cx="5527080" cy="24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/>
              <p14:cNvContentPartPr/>
              <p14:nvPr/>
            </p14:nvContentPartPr>
            <p14:xfrm>
              <a:off x="5117349" y="5013025"/>
              <a:ext cx="1970640" cy="11350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99709" y="4996465"/>
                <a:ext cx="1991880" cy="11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3" name="Ink 52"/>
              <p14:cNvContentPartPr/>
              <p14:nvPr/>
            </p14:nvContentPartPr>
            <p14:xfrm>
              <a:off x="4279269" y="3797305"/>
              <a:ext cx="555480" cy="103428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65949" y="3790825"/>
                <a:ext cx="573480" cy="10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8" name="Ink 57"/>
              <p14:cNvContentPartPr/>
              <p14:nvPr/>
            </p14:nvContentPartPr>
            <p14:xfrm>
              <a:off x="2632629" y="3076225"/>
              <a:ext cx="1122840" cy="74232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30109" y="3071185"/>
                <a:ext cx="1130400" cy="7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9" name="Ink 58"/>
              <p14:cNvContentPartPr/>
              <p14:nvPr/>
            </p14:nvContentPartPr>
            <p14:xfrm>
              <a:off x="3831069" y="3066145"/>
              <a:ext cx="573480" cy="64260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25669" y="3061465"/>
                <a:ext cx="585360" cy="6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" name="Ink 60"/>
              <p14:cNvContentPartPr/>
              <p14:nvPr/>
            </p14:nvContentPartPr>
            <p14:xfrm>
              <a:off x="2654229" y="3863545"/>
              <a:ext cx="411120" cy="1404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49909" y="3859225"/>
                <a:ext cx="4179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4" name="Ink 63"/>
              <p14:cNvContentPartPr/>
              <p14:nvPr/>
            </p14:nvContentPartPr>
            <p14:xfrm>
              <a:off x="2881029" y="3917185"/>
              <a:ext cx="182880" cy="8892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64109" y="3912505"/>
                <a:ext cx="203760" cy="89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5" name="Ink 64"/>
              <p14:cNvContentPartPr/>
              <p14:nvPr/>
            </p14:nvContentPartPr>
            <p14:xfrm>
              <a:off x="2378829" y="4835185"/>
              <a:ext cx="690480" cy="58212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74869" y="4826545"/>
                <a:ext cx="70308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1" name="Ink 70"/>
              <p14:cNvContentPartPr/>
              <p14:nvPr/>
            </p14:nvContentPartPr>
            <p14:xfrm>
              <a:off x="2003349" y="5423785"/>
              <a:ext cx="213120" cy="111888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96149" y="5418025"/>
                <a:ext cx="225000" cy="11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2" name="Ink 71"/>
              <p14:cNvContentPartPr/>
              <p14:nvPr/>
            </p14:nvContentPartPr>
            <p14:xfrm>
              <a:off x="2018109" y="5400025"/>
              <a:ext cx="207720" cy="23076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09829" y="5391745"/>
                <a:ext cx="2286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3" name="Ink 72"/>
              <p14:cNvContentPartPr/>
              <p14:nvPr/>
            </p14:nvContentPartPr>
            <p14:xfrm>
              <a:off x="2233029" y="5285185"/>
              <a:ext cx="263520" cy="32256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17549" y="5279065"/>
                <a:ext cx="28368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4" name="Ink 73"/>
              <p14:cNvContentPartPr/>
              <p14:nvPr/>
            </p14:nvContentPartPr>
            <p14:xfrm>
              <a:off x="2239149" y="6519265"/>
              <a:ext cx="934200" cy="2772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33029" y="6516745"/>
                <a:ext cx="9428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6" name="Ink 75"/>
              <p14:cNvContentPartPr/>
              <p14:nvPr/>
            </p14:nvContentPartPr>
            <p14:xfrm>
              <a:off x="4270269" y="3711625"/>
              <a:ext cx="234000" cy="7056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65949" y="3706585"/>
                <a:ext cx="2426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7" name="Ink 76"/>
              <p14:cNvContentPartPr/>
              <p14:nvPr/>
            </p14:nvContentPartPr>
            <p14:xfrm>
              <a:off x="3027549" y="6216865"/>
              <a:ext cx="191880" cy="24984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16029" y="6205345"/>
                <a:ext cx="21096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8" name="Ink 77"/>
              <p14:cNvContentPartPr/>
              <p14:nvPr/>
            </p14:nvContentPartPr>
            <p14:xfrm>
              <a:off x="3054909" y="5951905"/>
              <a:ext cx="1688400" cy="30168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46629" y="5933905"/>
                <a:ext cx="1699560" cy="32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57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7990" y="2527601"/>
            <a:ext cx="2057400" cy="1246839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5004435" y="2699051"/>
            <a:ext cx="18288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-US" sz="2200" dirty="0">
                <a:solidFill>
                  <a:prstClr val="black"/>
                </a:solidFill>
                <a:latin typeface="Marker Felt"/>
                <a:ea typeface="MS Mincho"/>
              </a:rPr>
              <a:t>The Cycle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  <a:p>
            <a:pPr algn="ctr" defTabSz="914400"/>
            <a:r>
              <a:rPr lang="en-US" sz="2200" dirty="0">
                <a:solidFill>
                  <a:prstClr val="black"/>
                </a:solidFill>
                <a:latin typeface="Marker Felt"/>
                <a:ea typeface="MS Mincho"/>
              </a:rPr>
              <a:t>of Socialization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2171681" y="2774874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400" b="1" u="sng" dirty="0">
                <a:solidFill>
                  <a:prstClr val="black"/>
                </a:solidFill>
                <a:latin typeface="Times New Roman"/>
                <a:ea typeface="MS Mincho"/>
              </a:rPr>
              <a:t>1. The Beginning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5" name="Text Box 7"/>
          <p:cNvSpPr txBox="1"/>
          <p:nvPr/>
        </p:nvSpPr>
        <p:spPr>
          <a:xfrm>
            <a:off x="8227469" y="224627"/>
            <a:ext cx="1943100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400" b="1" u="sng" dirty="0">
                <a:solidFill>
                  <a:prstClr val="black"/>
                </a:solidFill>
                <a:latin typeface="Times New Roman"/>
                <a:ea typeface="MS Mincho"/>
              </a:rPr>
              <a:t>2. Institutional &amp; Cultural Socialization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6" name="Text Box 8"/>
          <p:cNvSpPr txBox="1"/>
          <p:nvPr/>
        </p:nvSpPr>
        <p:spPr>
          <a:xfrm>
            <a:off x="5615544" y="3956641"/>
            <a:ext cx="11430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400" b="1" u="sng">
                <a:solidFill>
                  <a:prstClr val="black"/>
                </a:solidFill>
                <a:latin typeface="Times New Roman"/>
                <a:ea typeface="MS Mincho"/>
              </a:rPr>
              <a:t>3.  Results</a:t>
            </a:r>
            <a:endParaRPr lang="en-US" sz="120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781" y="800376"/>
            <a:ext cx="2628900" cy="17145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5819" y="1056702"/>
            <a:ext cx="2628900" cy="17145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4435" y="4785033"/>
            <a:ext cx="2628900" cy="17145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724400" y="224627"/>
            <a:ext cx="2743200" cy="1828800"/>
          </a:xfrm>
          <a:prstGeom prst="rightArrow">
            <a:avLst>
              <a:gd name="adj1" fmla="val 59722"/>
              <a:gd name="adj2" fmla="val 50000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7758386" y="3551069"/>
            <a:ext cx="2743200" cy="1943100"/>
          </a:xfrm>
          <a:prstGeom prst="rightArrow">
            <a:avLst>
              <a:gd name="adj1" fmla="val 61765"/>
              <a:gd name="adj2" fmla="val 50000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7036509" y="1180465"/>
              <a:ext cx="2261880" cy="15181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18149" y="1162105"/>
                <a:ext cx="2298600" cy="15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Ink 25"/>
              <p14:cNvContentPartPr/>
              <p14:nvPr/>
            </p14:nvContentPartPr>
            <p14:xfrm>
              <a:off x="8274189" y="3587785"/>
              <a:ext cx="1740960" cy="828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57989" y="3571945"/>
                <a:ext cx="17629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/>
              <p14:cNvContentPartPr/>
              <p14:nvPr/>
            </p14:nvContentPartPr>
            <p14:xfrm>
              <a:off x="8403429" y="2408785"/>
              <a:ext cx="602640" cy="3153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85069" y="2390425"/>
                <a:ext cx="6246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/>
              <p14:cNvContentPartPr/>
              <p14:nvPr/>
            </p14:nvContentPartPr>
            <p14:xfrm>
              <a:off x="8016789" y="3237145"/>
              <a:ext cx="2441880" cy="18853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01311" y="3225625"/>
                <a:ext cx="2474635" cy="19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Ink 52"/>
              <p14:cNvContentPartPr/>
              <p14:nvPr/>
            </p14:nvContentPartPr>
            <p14:xfrm>
              <a:off x="4279269" y="3797305"/>
              <a:ext cx="555480" cy="103428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65949" y="3790825"/>
                <a:ext cx="573480" cy="10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8" name="Ink 57"/>
              <p14:cNvContentPartPr/>
              <p14:nvPr/>
            </p14:nvContentPartPr>
            <p14:xfrm>
              <a:off x="2632629" y="3076225"/>
              <a:ext cx="1122840" cy="74232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30109" y="3071185"/>
                <a:ext cx="1130400" cy="7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9" name="Ink 58"/>
              <p14:cNvContentPartPr/>
              <p14:nvPr/>
            </p14:nvContentPartPr>
            <p14:xfrm>
              <a:off x="3831069" y="3066145"/>
              <a:ext cx="573480" cy="64260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25669" y="3061465"/>
                <a:ext cx="585360" cy="6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" name="Ink 60"/>
              <p14:cNvContentPartPr/>
              <p14:nvPr/>
            </p14:nvContentPartPr>
            <p14:xfrm>
              <a:off x="2654229" y="3863545"/>
              <a:ext cx="411120" cy="1404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49909" y="3859225"/>
                <a:ext cx="4179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4" name="Ink 63"/>
              <p14:cNvContentPartPr/>
              <p14:nvPr/>
            </p14:nvContentPartPr>
            <p14:xfrm>
              <a:off x="2881029" y="3917185"/>
              <a:ext cx="182880" cy="8892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64109" y="3912505"/>
                <a:ext cx="203760" cy="89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5" name="Ink 64"/>
              <p14:cNvContentPartPr/>
              <p14:nvPr/>
            </p14:nvContentPartPr>
            <p14:xfrm>
              <a:off x="2378829" y="4835185"/>
              <a:ext cx="690480" cy="58212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74869" y="4826545"/>
                <a:ext cx="70308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1" name="Ink 70"/>
              <p14:cNvContentPartPr/>
              <p14:nvPr/>
            </p14:nvContentPartPr>
            <p14:xfrm>
              <a:off x="2003349" y="5423785"/>
              <a:ext cx="213120" cy="111888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96149" y="5418025"/>
                <a:ext cx="225000" cy="11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2" name="Ink 71"/>
              <p14:cNvContentPartPr/>
              <p14:nvPr/>
            </p14:nvContentPartPr>
            <p14:xfrm>
              <a:off x="2018109" y="5400025"/>
              <a:ext cx="207720" cy="23076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09829" y="5391745"/>
                <a:ext cx="2286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3" name="Ink 72"/>
              <p14:cNvContentPartPr/>
              <p14:nvPr/>
            </p14:nvContentPartPr>
            <p14:xfrm>
              <a:off x="2233029" y="5285185"/>
              <a:ext cx="263520" cy="32256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17549" y="5279065"/>
                <a:ext cx="28368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4" name="Ink 73"/>
              <p14:cNvContentPartPr/>
              <p14:nvPr/>
            </p14:nvContentPartPr>
            <p14:xfrm>
              <a:off x="2239149" y="6519265"/>
              <a:ext cx="934200" cy="2772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33029" y="6516745"/>
                <a:ext cx="9428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6" name="Ink 75"/>
              <p14:cNvContentPartPr/>
              <p14:nvPr/>
            </p14:nvContentPartPr>
            <p14:xfrm>
              <a:off x="4270269" y="3711625"/>
              <a:ext cx="234000" cy="7056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65949" y="3706585"/>
                <a:ext cx="2426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7" name="Ink 76"/>
              <p14:cNvContentPartPr/>
              <p14:nvPr/>
            </p14:nvContentPartPr>
            <p14:xfrm>
              <a:off x="3027549" y="6216865"/>
              <a:ext cx="191880" cy="24984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16029" y="6205345"/>
                <a:ext cx="21096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8" name="Ink 77"/>
              <p14:cNvContentPartPr/>
              <p14:nvPr/>
            </p14:nvContentPartPr>
            <p14:xfrm>
              <a:off x="3054909" y="5951905"/>
              <a:ext cx="1688400" cy="30168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46629" y="5933905"/>
                <a:ext cx="169956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Ink 28"/>
              <p14:cNvContentPartPr/>
              <p14:nvPr/>
            </p14:nvContentPartPr>
            <p14:xfrm>
              <a:off x="1967709" y="171745"/>
              <a:ext cx="5491080" cy="23835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50069" y="158785"/>
                <a:ext cx="5527080" cy="24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2" name="Ink 31"/>
              <p14:cNvContentPartPr/>
              <p14:nvPr/>
            </p14:nvContentPartPr>
            <p14:xfrm>
              <a:off x="3040869" y="3749785"/>
              <a:ext cx="1546920" cy="7030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30429" y="3742585"/>
                <a:ext cx="1575720" cy="72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/>
              <p14:cNvContentPartPr/>
              <p14:nvPr/>
            </p14:nvContentPartPr>
            <p14:xfrm>
              <a:off x="5117349" y="5013025"/>
              <a:ext cx="1970640" cy="11350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099709" y="4996465"/>
                <a:ext cx="1991880" cy="117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79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7990" y="2527601"/>
            <a:ext cx="2057400" cy="1246839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5004435" y="2699051"/>
            <a:ext cx="18288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-US" sz="2200" dirty="0">
                <a:solidFill>
                  <a:prstClr val="black"/>
                </a:solidFill>
                <a:latin typeface="Marker Felt"/>
                <a:ea typeface="MS Mincho"/>
              </a:rPr>
              <a:t>The Cycle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  <a:p>
            <a:pPr algn="ctr" defTabSz="914400"/>
            <a:r>
              <a:rPr lang="en-US" sz="2200" dirty="0">
                <a:solidFill>
                  <a:prstClr val="black"/>
                </a:solidFill>
                <a:latin typeface="Marker Felt"/>
                <a:ea typeface="MS Mincho"/>
              </a:rPr>
              <a:t>of Socialization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2171681" y="2774874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400" b="1" u="sng" dirty="0">
                <a:solidFill>
                  <a:prstClr val="black"/>
                </a:solidFill>
                <a:latin typeface="Times New Roman"/>
                <a:ea typeface="MS Mincho"/>
              </a:rPr>
              <a:t>1. The Beginning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5" name="Text Box 7"/>
          <p:cNvSpPr txBox="1"/>
          <p:nvPr/>
        </p:nvSpPr>
        <p:spPr>
          <a:xfrm>
            <a:off x="8227469" y="224627"/>
            <a:ext cx="1943100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400" b="1" u="sng" dirty="0">
                <a:solidFill>
                  <a:prstClr val="black"/>
                </a:solidFill>
                <a:latin typeface="Times New Roman"/>
                <a:ea typeface="MS Mincho"/>
              </a:rPr>
              <a:t>2. Institutional &amp; Cultural Socialization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6" name="Text Box 8"/>
          <p:cNvSpPr txBox="1"/>
          <p:nvPr/>
        </p:nvSpPr>
        <p:spPr>
          <a:xfrm>
            <a:off x="5615544" y="3956641"/>
            <a:ext cx="11430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400" b="1" u="sng">
                <a:solidFill>
                  <a:prstClr val="black"/>
                </a:solidFill>
                <a:latin typeface="Times New Roman"/>
                <a:ea typeface="MS Mincho"/>
              </a:rPr>
              <a:t>3.  Results</a:t>
            </a:r>
            <a:endParaRPr lang="en-US" sz="120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781" y="800376"/>
            <a:ext cx="2628900" cy="17145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5819" y="1056702"/>
            <a:ext cx="2628900" cy="17145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4435" y="4785033"/>
            <a:ext cx="2628900" cy="17145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724400" y="224627"/>
            <a:ext cx="2743200" cy="1828800"/>
          </a:xfrm>
          <a:prstGeom prst="rightArrow">
            <a:avLst>
              <a:gd name="adj1" fmla="val 59722"/>
              <a:gd name="adj2" fmla="val 50000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7758386" y="3551069"/>
            <a:ext cx="2743200" cy="1943100"/>
          </a:xfrm>
          <a:prstGeom prst="rightArrow">
            <a:avLst>
              <a:gd name="adj1" fmla="val 61765"/>
              <a:gd name="adj2" fmla="val 50000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7036509" y="1180465"/>
              <a:ext cx="2261880" cy="15181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18149" y="1162105"/>
                <a:ext cx="2298600" cy="15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Ink 25"/>
              <p14:cNvContentPartPr/>
              <p14:nvPr/>
            </p14:nvContentPartPr>
            <p14:xfrm>
              <a:off x="8274189" y="3587785"/>
              <a:ext cx="1740960" cy="828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57989" y="3571945"/>
                <a:ext cx="17629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/>
              <p14:cNvContentPartPr/>
              <p14:nvPr/>
            </p14:nvContentPartPr>
            <p14:xfrm>
              <a:off x="8403429" y="2408785"/>
              <a:ext cx="602640" cy="3153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85069" y="2390425"/>
                <a:ext cx="6246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/>
              <p14:cNvContentPartPr/>
              <p14:nvPr/>
            </p14:nvContentPartPr>
            <p14:xfrm>
              <a:off x="8016789" y="3237145"/>
              <a:ext cx="2441880" cy="18853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01311" y="3225625"/>
                <a:ext cx="2474635" cy="19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Ink 52"/>
              <p14:cNvContentPartPr/>
              <p14:nvPr/>
            </p14:nvContentPartPr>
            <p14:xfrm>
              <a:off x="4279269" y="3797305"/>
              <a:ext cx="555480" cy="103428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65949" y="3790825"/>
                <a:ext cx="573480" cy="10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8" name="Ink 57"/>
              <p14:cNvContentPartPr/>
              <p14:nvPr/>
            </p14:nvContentPartPr>
            <p14:xfrm>
              <a:off x="2632629" y="3076225"/>
              <a:ext cx="1122840" cy="74232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30109" y="3071185"/>
                <a:ext cx="1130400" cy="7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9" name="Ink 58"/>
              <p14:cNvContentPartPr/>
              <p14:nvPr/>
            </p14:nvContentPartPr>
            <p14:xfrm>
              <a:off x="3831069" y="3066145"/>
              <a:ext cx="573480" cy="64260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25669" y="3061465"/>
                <a:ext cx="585360" cy="6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5" name="Ink 64"/>
              <p14:cNvContentPartPr/>
              <p14:nvPr/>
            </p14:nvContentPartPr>
            <p14:xfrm>
              <a:off x="2378829" y="4835185"/>
              <a:ext cx="690480" cy="58212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74869" y="4826545"/>
                <a:ext cx="70308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1" name="Ink 70"/>
              <p14:cNvContentPartPr/>
              <p14:nvPr/>
            </p14:nvContentPartPr>
            <p14:xfrm>
              <a:off x="2003349" y="5423785"/>
              <a:ext cx="213120" cy="111888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96149" y="5418025"/>
                <a:ext cx="225000" cy="11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4" name="Ink 73"/>
              <p14:cNvContentPartPr/>
              <p14:nvPr/>
            </p14:nvContentPartPr>
            <p14:xfrm>
              <a:off x="2239149" y="6519265"/>
              <a:ext cx="934200" cy="2772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33029" y="6516745"/>
                <a:ext cx="9428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7" name="Ink 76"/>
              <p14:cNvContentPartPr/>
              <p14:nvPr/>
            </p14:nvContentPartPr>
            <p14:xfrm>
              <a:off x="3027549" y="6216865"/>
              <a:ext cx="191880" cy="24984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16029" y="6205345"/>
                <a:ext cx="21096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8" name="Ink 77"/>
              <p14:cNvContentPartPr/>
              <p14:nvPr/>
            </p14:nvContentPartPr>
            <p14:xfrm>
              <a:off x="3054909" y="5951905"/>
              <a:ext cx="1688400" cy="30168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46629" y="5933905"/>
                <a:ext cx="169956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/>
              <p14:cNvContentPartPr/>
              <p14:nvPr/>
            </p14:nvContentPartPr>
            <p14:xfrm>
              <a:off x="1967709" y="171745"/>
              <a:ext cx="5491080" cy="23835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50069" y="158785"/>
                <a:ext cx="5527080" cy="24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/>
              <p14:cNvContentPartPr/>
              <p14:nvPr/>
            </p14:nvContentPartPr>
            <p14:xfrm>
              <a:off x="2238789" y="3749785"/>
              <a:ext cx="2349000" cy="16884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20429" y="3742585"/>
                <a:ext cx="2385720" cy="171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Ink 26"/>
              <p14:cNvContentPartPr/>
              <p14:nvPr/>
            </p14:nvContentPartPr>
            <p14:xfrm>
              <a:off x="4270269" y="3711625"/>
              <a:ext cx="234000" cy="705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65949" y="3706585"/>
                <a:ext cx="2426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8" name="Ink 27"/>
              <p14:cNvContentPartPr/>
              <p14:nvPr/>
            </p14:nvContentPartPr>
            <p14:xfrm>
              <a:off x="2654229" y="3863545"/>
              <a:ext cx="411120" cy="140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49909" y="3859225"/>
                <a:ext cx="4179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Ink 33"/>
              <p14:cNvContentPartPr/>
              <p14:nvPr/>
            </p14:nvContentPartPr>
            <p14:xfrm>
              <a:off x="2881029" y="3917185"/>
              <a:ext cx="182880" cy="8892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864109" y="3912505"/>
                <a:ext cx="203760" cy="89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3" name="Ink 62"/>
              <p14:cNvContentPartPr/>
              <p14:nvPr/>
            </p14:nvContentPartPr>
            <p14:xfrm>
              <a:off x="5194749" y="5013025"/>
              <a:ext cx="1113480" cy="35172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77109" y="4996465"/>
                <a:ext cx="113544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8" name="Ink 67"/>
              <p14:cNvContentPartPr/>
              <p14:nvPr/>
            </p14:nvContentPartPr>
            <p14:xfrm>
              <a:off x="1731189" y="5664265"/>
              <a:ext cx="288720" cy="29700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717869" y="5650945"/>
                <a:ext cx="30456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9" name="Ink 68"/>
              <p14:cNvContentPartPr/>
              <p14:nvPr/>
            </p14:nvContentPartPr>
            <p14:xfrm>
              <a:off x="1889589" y="6102385"/>
              <a:ext cx="268200" cy="15732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71229" y="6084025"/>
                <a:ext cx="2890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6" name="Ink 85"/>
              <p14:cNvContentPartPr/>
              <p14:nvPr/>
            </p14:nvContentPartPr>
            <p14:xfrm>
              <a:off x="2018109" y="5400025"/>
              <a:ext cx="207720" cy="2307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09829" y="5391745"/>
                <a:ext cx="2286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7" name="Ink 86"/>
              <p14:cNvContentPartPr/>
              <p14:nvPr/>
            </p14:nvContentPartPr>
            <p14:xfrm>
              <a:off x="2233029" y="5285185"/>
              <a:ext cx="263520" cy="32256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17549" y="5279065"/>
                <a:ext cx="28368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9" name="Ink 88"/>
              <p14:cNvContentPartPr/>
              <p14:nvPr/>
            </p14:nvContentPartPr>
            <p14:xfrm>
              <a:off x="2116749" y="5466265"/>
              <a:ext cx="1768320" cy="5868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102709" y="5447905"/>
                <a:ext cx="18007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0" name="Ink 89"/>
              <p14:cNvContentPartPr/>
              <p14:nvPr/>
            </p14:nvContentPartPr>
            <p14:xfrm>
              <a:off x="2055909" y="5326585"/>
              <a:ext cx="5032080" cy="82152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38629" y="5308225"/>
                <a:ext cx="5052960" cy="85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1" name="Ink 90"/>
              <p14:cNvContentPartPr/>
              <p14:nvPr/>
            </p14:nvContentPartPr>
            <p14:xfrm>
              <a:off x="2012709" y="5956225"/>
              <a:ext cx="3283920" cy="68004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97229" y="5937865"/>
                <a:ext cx="3314520" cy="71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105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Identity Man Survey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Where does our sense of identity come from?</a:t>
            </a:r>
          </a:p>
          <a:p>
            <a:r>
              <a:rPr lang="en-US" dirty="0" smtClean="0"/>
              <a:t>What factors played and plays a role in my socialization?</a:t>
            </a:r>
          </a:p>
          <a:p>
            <a:r>
              <a:rPr lang="en-US" dirty="0" smtClean="0"/>
              <a:t>How does my socialization color my view of the world?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Ethnocentrism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Based on the idea that your own cultural group is better than any other. </a:t>
            </a:r>
            <a:endParaRPr lang="en-US" dirty="0"/>
          </a:p>
          <a:p>
            <a:r>
              <a:rPr lang="en-US" dirty="0" smtClean="0"/>
              <a:t>An ethnocentric person judges others through this standard.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Cultural Relativism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Culture</a:t>
            </a:r>
            <a:r>
              <a:rPr lang="en-US" dirty="0" smtClean="0"/>
              <a:t>: the beliefs, behaviors and values that are shared in a specific group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Cultural Relativism </a:t>
            </a:r>
            <a:r>
              <a:rPr lang="en-US" dirty="0" smtClean="0"/>
              <a:t>is based on the idea that cultural behaviors in one ethnic group cannot be judged by the standards of another ethnic group.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1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Ethnocentrism Handout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Carefully read the handout on ethnocentrism and cultural relativism. </a:t>
            </a:r>
          </a:p>
          <a:p>
            <a:r>
              <a:rPr lang="en-US" dirty="0" smtClean="0"/>
              <a:t>Use the article to answer the questions in complete sentences.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02" y="152400"/>
            <a:ext cx="11723298" cy="6629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u="sng" dirty="0" smtClean="0">
                <a:solidFill>
                  <a:schemeClr val="accent2"/>
                </a:solidFill>
              </a:rPr>
              <a:t>Wednesday, September 13</a:t>
            </a:r>
            <a:endParaRPr lang="en-US" sz="4000" b="1" u="sng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i="1" u="sng" dirty="0">
                <a:solidFill>
                  <a:srgbClr val="0070C0"/>
                </a:solidFill>
              </a:rPr>
              <a:t>Where are we going?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 smtClean="0"/>
              <a:t>I will be able to explain and apply the cycle of socialization. </a:t>
            </a:r>
            <a:endParaRPr lang="en-US" sz="2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i="1" u="sng" dirty="0">
                <a:solidFill>
                  <a:srgbClr val="00B050"/>
                </a:solidFill>
              </a:rPr>
              <a:t>How will we get there?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Paraphrase &amp; </a:t>
            </a:r>
            <a:r>
              <a:rPr lang="en-US" sz="2800" dirty="0" err="1" smtClean="0"/>
              <a:t>Nacirema</a:t>
            </a:r>
            <a:r>
              <a:rPr lang="en-US" sz="2800" dirty="0" smtClean="0"/>
              <a:t> Wrap Up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In Class Notes over the cycle of socialization.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 Identity Man Survey</a:t>
            </a:r>
            <a:endParaRPr lang="en-US" sz="2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i="1" u="sng" dirty="0">
                <a:solidFill>
                  <a:schemeClr val="accent1"/>
                </a:solidFill>
              </a:rPr>
              <a:t>How will we know?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 smtClean="0"/>
              <a:t>We will work together as a class and then practice the skill independently &amp; with our team.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HOMEWORK</a:t>
            </a:r>
            <a:r>
              <a:rPr lang="en-US" sz="2800" b="1" dirty="0">
                <a:solidFill>
                  <a:schemeClr val="accent2"/>
                </a:solidFill>
              </a:rPr>
              <a:t>: 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 smtClean="0"/>
              <a:t>Ethnocentrism Reading &amp; Questions</a:t>
            </a:r>
            <a:endParaRPr lang="en-US" sz="2800" b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19177" y="5660545"/>
            <a:ext cx="11412747" cy="2588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50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69" y="0"/>
            <a:ext cx="7772400" cy="1609344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70C0"/>
                </a:solidFill>
              </a:rPr>
              <a:t>	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07" y="677173"/>
            <a:ext cx="11690231" cy="5223295"/>
          </a:xfr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 Shrines</a:t>
            </a:r>
          </a:p>
          <a:p>
            <a:r>
              <a:rPr lang="en-US" sz="3600" dirty="0" smtClean="0"/>
              <a:t> Charms &amp; magical potions</a:t>
            </a:r>
          </a:p>
          <a:p>
            <a:r>
              <a:rPr lang="en-US" sz="3600" dirty="0" smtClean="0"/>
              <a:t> Medicine Men</a:t>
            </a:r>
          </a:p>
          <a:p>
            <a:r>
              <a:rPr lang="en-US" sz="3600" dirty="0" smtClean="0"/>
              <a:t> Ingredients written in ancient secret language</a:t>
            </a:r>
          </a:p>
          <a:p>
            <a:r>
              <a:rPr lang="en-US" sz="3600" dirty="0" smtClean="0"/>
              <a:t> “holy-mouth-men”</a:t>
            </a:r>
          </a:p>
          <a:p>
            <a:r>
              <a:rPr lang="en-US" sz="3600" dirty="0" smtClean="0"/>
              <a:t> </a:t>
            </a:r>
            <a:r>
              <a:rPr lang="en-US" sz="3600" dirty="0" err="1" smtClean="0"/>
              <a:t>latipsoh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en-US" sz="3600" dirty="0" err="1" smtClean="0"/>
              <a:t>Nacirema</a:t>
            </a: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71755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5226056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Why do we view other cultures they way we do?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1326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7990" y="2527601"/>
            <a:ext cx="2057400" cy="1246839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5004435" y="2699051"/>
            <a:ext cx="18288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-US" sz="2200" dirty="0">
                <a:solidFill>
                  <a:prstClr val="black"/>
                </a:solidFill>
                <a:latin typeface="Marker Felt"/>
                <a:ea typeface="MS Mincho"/>
              </a:rPr>
              <a:t>The Cycle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  <a:p>
            <a:pPr algn="ctr" defTabSz="914400"/>
            <a:r>
              <a:rPr lang="en-US" sz="2200" dirty="0">
                <a:solidFill>
                  <a:prstClr val="black"/>
                </a:solidFill>
                <a:latin typeface="Marker Felt"/>
                <a:ea typeface="MS Mincho"/>
              </a:rPr>
              <a:t>of Socialization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2171681" y="2774874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400" b="1" u="sng" dirty="0">
                <a:solidFill>
                  <a:prstClr val="black"/>
                </a:solidFill>
                <a:latin typeface="Times New Roman"/>
                <a:ea typeface="MS Mincho"/>
              </a:rPr>
              <a:t>1. The Beginning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5" name="Text Box 7"/>
          <p:cNvSpPr txBox="1"/>
          <p:nvPr/>
        </p:nvSpPr>
        <p:spPr>
          <a:xfrm>
            <a:off x="8227469" y="224627"/>
            <a:ext cx="1943100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400" b="1" u="sng" dirty="0">
                <a:solidFill>
                  <a:prstClr val="black"/>
                </a:solidFill>
                <a:latin typeface="Times New Roman"/>
                <a:ea typeface="MS Mincho"/>
              </a:rPr>
              <a:t>2. Institutional &amp; Cultural Socialization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6" name="Text Box 8"/>
          <p:cNvSpPr txBox="1"/>
          <p:nvPr/>
        </p:nvSpPr>
        <p:spPr>
          <a:xfrm>
            <a:off x="5615544" y="3956641"/>
            <a:ext cx="11430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400" b="1" u="sng">
                <a:solidFill>
                  <a:prstClr val="black"/>
                </a:solidFill>
                <a:latin typeface="Times New Roman"/>
                <a:ea typeface="MS Mincho"/>
              </a:rPr>
              <a:t>3.  Results</a:t>
            </a:r>
            <a:endParaRPr lang="en-US" sz="120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781" y="800376"/>
            <a:ext cx="2628900" cy="17145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5819" y="1056702"/>
            <a:ext cx="2628900" cy="17145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4435" y="4785033"/>
            <a:ext cx="2628900" cy="17145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724400" y="224627"/>
            <a:ext cx="2743200" cy="1828800"/>
          </a:xfrm>
          <a:prstGeom prst="rightArrow">
            <a:avLst>
              <a:gd name="adj1" fmla="val 59722"/>
              <a:gd name="adj2" fmla="val 50000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7758386" y="3551069"/>
            <a:ext cx="2743200" cy="1943100"/>
          </a:xfrm>
          <a:prstGeom prst="rightArrow">
            <a:avLst>
              <a:gd name="adj1" fmla="val 61765"/>
              <a:gd name="adj2" fmla="val 50000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7990" y="2527601"/>
            <a:ext cx="2057400" cy="1246839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5004435" y="2699051"/>
            <a:ext cx="18288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-US" sz="2200" dirty="0">
                <a:solidFill>
                  <a:prstClr val="black"/>
                </a:solidFill>
                <a:latin typeface="Marker Felt"/>
                <a:ea typeface="MS Mincho"/>
              </a:rPr>
              <a:t>The Cycle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  <a:p>
            <a:pPr algn="ctr" defTabSz="914400"/>
            <a:r>
              <a:rPr lang="en-US" sz="2200" dirty="0">
                <a:solidFill>
                  <a:prstClr val="black"/>
                </a:solidFill>
                <a:latin typeface="Marker Felt"/>
                <a:ea typeface="MS Mincho"/>
              </a:rPr>
              <a:t>of Socialization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2171681" y="2774874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400" b="1" u="sng" dirty="0">
                <a:solidFill>
                  <a:prstClr val="black"/>
                </a:solidFill>
                <a:latin typeface="Times New Roman"/>
                <a:ea typeface="MS Mincho"/>
              </a:rPr>
              <a:t>1. The Beginning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5" name="Text Box 7"/>
          <p:cNvSpPr txBox="1"/>
          <p:nvPr/>
        </p:nvSpPr>
        <p:spPr>
          <a:xfrm>
            <a:off x="8227469" y="224627"/>
            <a:ext cx="1943100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400" b="1" u="sng" dirty="0">
                <a:solidFill>
                  <a:prstClr val="black"/>
                </a:solidFill>
                <a:latin typeface="Times New Roman"/>
                <a:ea typeface="MS Mincho"/>
              </a:rPr>
              <a:t>2. Institutional &amp; Cultural Socialization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6" name="Text Box 8"/>
          <p:cNvSpPr txBox="1"/>
          <p:nvPr/>
        </p:nvSpPr>
        <p:spPr>
          <a:xfrm>
            <a:off x="5615544" y="3956641"/>
            <a:ext cx="11430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400" b="1" u="sng">
                <a:solidFill>
                  <a:prstClr val="black"/>
                </a:solidFill>
                <a:latin typeface="Times New Roman"/>
                <a:ea typeface="MS Mincho"/>
              </a:rPr>
              <a:t>3.  Results</a:t>
            </a:r>
            <a:endParaRPr lang="en-US" sz="120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781" y="800376"/>
            <a:ext cx="2628900" cy="17145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5819" y="1056702"/>
            <a:ext cx="2628900" cy="17145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4435" y="4785033"/>
            <a:ext cx="2628900" cy="17145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724400" y="224627"/>
            <a:ext cx="2743200" cy="1828800"/>
          </a:xfrm>
          <a:prstGeom prst="rightArrow">
            <a:avLst>
              <a:gd name="adj1" fmla="val 59722"/>
              <a:gd name="adj2" fmla="val 50000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7758386" y="3551069"/>
            <a:ext cx="2743200" cy="1943100"/>
          </a:xfrm>
          <a:prstGeom prst="rightArrow">
            <a:avLst>
              <a:gd name="adj1" fmla="val 61765"/>
              <a:gd name="adj2" fmla="val 50000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" name="Ink 44"/>
              <p14:cNvContentPartPr/>
              <p14:nvPr/>
            </p14:nvContentPartPr>
            <p14:xfrm>
              <a:off x="1967709" y="862945"/>
              <a:ext cx="3338280" cy="16923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0069" y="844585"/>
                <a:ext cx="3374280" cy="172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31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7990" y="2527601"/>
            <a:ext cx="2057400" cy="1246839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5004435" y="2699051"/>
            <a:ext cx="18288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-US" sz="2200" dirty="0">
                <a:solidFill>
                  <a:prstClr val="black"/>
                </a:solidFill>
                <a:latin typeface="Marker Felt"/>
                <a:ea typeface="MS Mincho"/>
              </a:rPr>
              <a:t>The Cycle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  <a:p>
            <a:pPr algn="ctr" defTabSz="914400"/>
            <a:r>
              <a:rPr lang="en-US" sz="2200" dirty="0">
                <a:solidFill>
                  <a:prstClr val="black"/>
                </a:solidFill>
                <a:latin typeface="Marker Felt"/>
                <a:ea typeface="MS Mincho"/>
              </a:rPr>
              <a:t>of Socialization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2171681" y="2774874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400" b="1" u="sng" dirty="0">
                <a:solidFill>
                  <a:prstClr val="black"/>
                </a:solidFill>
                <a:latin typeface="Times New Roman"/>
                <a:ea typeface="MS Mincho"/>
              </a:rPr>
              <a:t>1. The Beginning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5" name="Text Box 7"/>
          <p:cNvSpPr txBox="1"/>
          <p:nvPr/>
        </p:nvSpPr>
        <p:spPr>
          <a:xfrm>
            <a:off x="8227469" y="224627"/>
            <a:ext cx="1943100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400" b="1" u="sng" dirty="0">
                <a:solidFill>
                  <a:prstClr val="black"/>
                </a:solidFill>
                <a:latin typeface="Times New Roman"/>
                <a:ea typeface="MS Mincho"/>
              </a:rPr>
              <a:t>2. Institutional &amp; Cultural Socialization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6" name="Text Box 8"/>
          <p:cNvSpPr txBox="1"/>
          <p:nvPr/>
        </p:nvSpPr>
        <p:spPr>
          <a:xfrm>
            <a:off x="5615544" y="3956641"/>
            <a:ext cx="11430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400" b="1" u="sng">
                <a:solidFill>
                  <a:prstClr val="black"/>
                </a:solidFill>
                <a:latin typeface="Times New Roman"/>
                <a:ea typeface="MS Mincho"/>
              </a:rPr>
              <a:t>3.  Results</a:t>
            </a:r>
            <a:endParaRPr lang="en-US" sz="120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781" y="800376"/>
            <a:ext cx="2628900" cy="17145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5819" y="1056702"/>
            <a:ext cx="2628900" cy="17145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4435" y="4785033"/>
            <a:ext cx="2628900" cy="17145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724400" y="224627"/>
            <a:ext cx="2743200" cy="1828800"/>
          </a:xfrm>
          <a:prstGeom prst="rightArrow">
            <a:avLst>
              <a:gd name="adj1" fmla="val 59722"/>
              <a:gd name="adj2" fmla="val 50000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7758386" y="3551069"/>
            <a:ext cx="2743200" cy="1943100"/>
          </a:xfrm>
          <a:prstGeom prst="rightArrow">
            <a:avLst>
              <a:gd name="adj1" fmla="val 61765"/>
              <a:gd name="adj2" fmla="val 50000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" name="Ink 44"/>
              <p14:cNvContentPartPr/>
              <p14:nvPr/>
            </p14:nvContentPartPr>
            <p14:xfrm>
              <a:off x="1967709" y="862945"/>
              <a:ext cx="2793960" cy="15843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0071" y="844585"/>
                <a:ext cx="2816997" cy="16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3997029" y="171745"/>
              <a:ext cx="3666600" cy="23835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5869" y="158785"/>
                <a:ext cx="3692880" cy="241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28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7990" y="2527601"/>
            <a:ext cx="2057400" cy="1246839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5004435" y="2699051"/>
            <a:ext cx="18288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-US" sz="2200" dirty="0">
                <a:solidFill>
                  <a:prstClr val="black"/>
                </a:solidFill>
                <a:latin typeface="Marker Felt"/>
                <a:ea typeface="MS Mincho"/>
              </a:rPr>
              <a:t>The Cycle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  <a:p>
            <a:pPr algn="ctr" defTabSz="914400"/>
            <a:r>
              <a:rPr lang="en-US" sz="2200" dirty="0">
                <a:solidFill>
                  <a:prstClr val="black"/>
                </a:solidFill>
                <a:latin typeface="Marker Felt"/>
                <a:ea typeface="MS Mincho"/>
              </a:rPr>
              <a:t>of Socialization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2171681" y="2774874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400" b="1" u="sng" dirty="0">
                <a:solidFill>
                  <a:prstClr val="black"/>
                </a:solidFill>
                <a:latin typeface="Times New Roman"/>
                <a:ea typeface="MS Mincho"/>
              </a:rPr>
              <a:t>1. The Beginning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5" name="Text Box 7"/>
          <p:cNvSpPr txBox="1"/>
          <p:nvPr/>
        </p:nvSpPr>
        <p:spPr>
          <a:xfrm>
            <a:off x="8227469" y="224627"/>
            <a:ext cx="1943100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400" b="1" u="sng" dirty="0">
                <a:solidFill>
                  <a:prstClr val="black"/>
                </a:solidFill>
                <a:latin typeface="Times New Roman"/>
                <a:ea typeface="MS Mincho"/>
              </a:rPr>
              <a:t>2. Institutional &amp; Cultural Socialization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6" name="Text Box 8"/>
          <p:cNvSpPr txBox="1"/>
          <p:nvPr/>
        </p:nvSpPr>
        <p:spPr>
          <a:xfrm>
            <a:off x="5615544" y="3956641"/>
            <a:ext cx="11430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400" b="1" u="sng">
                <a:solidFill>
                  <a:prstClr val="black"/>
                </a:solidFill>
                <a:latin typeface="Times New Roman"/>
                <a:ea typeface="MS Mincho"/>
              </a:rPr>
              <a:t>3.  Results</a:t>
            </a:r>
            <a:endParaRPr lang="en-US" sz="120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781" y="800376"/>
            <a:ext cx="2628900" cy="17145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5819" y="1056702"/>
            <a:ext cx="2628900" cy="17145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4435" y="4785033"/>
            <a:ext cx="2628900" cy="17145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724400" y="224627"/>
            <a:ext cx="2743200" cy="1828800"/>
          </a:xfrm>
          <a:prstGeom prst="rightArrow">
            <a:avLst>
              <a:gd name="adj1" fmla="val 59722"/>
              <a:gd name="adj2" fmla="val 50000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7758386" y="3551069"/>
            <a:ext cx="2743200" cy="1943100"/>
          </a:xfrm>
          <a:prstGeom prst="rightArrow">
            <a:avLst>
              <a:gd name="adj1" fmla="val 61765"/>
              <a:gd name="adj2" fmla="val 50000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" name="Ink 44"/>
              <p14:cNvContentPartPr/>
              <p14:nvPr/>
            </p14:nvContentPartPr>
            <p14:xfrm>
              <a:off x="1967709" y="862945"/>
              <a:ext cx="2793960" cy="15843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0071" y="844585"/>
                <a:ext cx="2816997" cy="16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3997029" y="171745"/>
              <a:ext cx="3461760" cy="23835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5869" y="158785"/>
                <a:ext cx="3491280" cy="24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7036509" y="1180465"/>
              <a:ext cx="2261880" cy="15436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18149" y="1162105"/>
                <a:ext cx="2298600" cy="157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75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7990" y="2527601"/>
            <a:ext cx="2057400" cy="1246839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5004435" y="2699051"/>
            <a:ext cx="18288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-US" sz="2200" dirty="0">
                <a:solidFill>
                  <a:prstClr val="black"/>
                </a:solidFill>
                <a:latin typeface="Marker Felt"/>
                <a:ea typeface="MS Mincho"/>
              </a:rPr>
              <a:t>The Cycle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  <a:p>
            <a:pPr algn="ctr" defTabSz="914400"/>
            <a:r>
              <a:rPr lang="en-US" sz="2200" dirty="0">
                <a:solidFill>
                  <a:prstClr val="black"/>
                </a:solidFill>
                <a:latin typeface="Marker Felt"/>
                <a:ea typeface="MS Mincho"/>
              </a:rPr>
              <a:t>of Socialization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2171681" y="2774874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400" b="1" u="sng" dirty="0">
                <a:solidFill>
                  <a:prstClr val="black"/>
                </a:solidFill>
                <a:latin typeface="Times New Roman"/>
                <a:ea typeface="MS Mincho"/>
              </a:rPr>
              <a:t>1. The Beginning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5" name="Text Box 7"/>
          <p:cNvSpPr txBox="1"/>
          <p:nvPr/>
        </p:nvSpPr>
        <p:spPr>
          <a:xfrm>
            <a:off x="8227469" y="224627"/>
            <a:ext cx="1943100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400" b="1" u="sng" dirty="0">
                <a:solidFill>
                  <a:prstClr val="black"/>
                </a:solidFill>
                <a:latin typeface="Times New Roman"/>
                <a:ea typeface="MS Mincho"/>
              </a:rPr>
              <a:t>2. Institutional &amp; Cultural Socialization</a:t>
            </a:r>
            <a:endParaRPr lang="en-US" sz="1200" dirty="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6" name="Text Box 8"/>
          <p:cNvSpPr txBox="1"/>
          <p:nvPr/>
        </p:nvSpPr>
        <p:spPr>
          <a:xfrm>
            <a:off x="5615544" y="3956641"/>
            <a:ext cx="11430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400" b="1" u="sng">
                <a:solidFill>
                  <a:prstClr val="black"/>
                </a:solidFill>
                <a:latin typeface="Times New Roman"/>
                <a:ea typeface="MS Mincho"/>
              </a:rPr>
              <a:t>3.  Results</a:t>
            </a:r>
            <a:endParaRPr lang="en-US" sz="1200">
              <a:solidFill>
                <a:prstClr val="black"/>
              </a:solidFill>
              <a:latin typeface="Times New Roman"/>
              <a:ea typeface="MS Minch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781" y="800376"/>
            <a:ext cx="2628900" cy="17145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5819" y="1056702"/>
            <a:ext cx="2628900" cy="17145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4435" y="4785033"/>
            <a:ext cx="2628900" cy="17145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724400" y="224627"/>
            <a:ext cx="2743200" cy="1828800"/>
          </a:xfrm>
          <a:prstGeom prst="rightArrow">
            <a:avLst>
              <a:gd name="adj1" fmla="val 59722"/>
              <a:gd name="adj2" fmla="val 50000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7758386" y="3551069"/>
            <a:ext cx="2743200" cy="1943100"/>
          </a:xfrm>
          <a:prstGeom prst="rightArrow">
            <a:avLst>
              <a:gd name="adj1" fmla="val 61765"/>
              <a:gd name="adj2" fmla="val 50000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" name="Ink 44"/>
              <p14:cNvContentPartPr/>
              <p14:nvPr/>
            </p14:nvContentPartPr>
            <p14:xfrm>
              <a:off x="1967709" y="862945"/>
              <a:ext cx="2793960" cy="15843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0071" y="844585"/>
                <a:ext cx="2816997" cy="16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3997029" y="171745"/>
              <a:ext cx="3461760" cy="23835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5869" y="158785"/>
                <a:ext cx="3491280" cy="24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7036509" y="1180465"/>
              <a:ext cx="2261880" cy="15181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18149" y="1162105"/>
                <a:ext cx="2298600" cy="15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/>
              <p14:cNvContentPartPr/>
              <p14:nvPr/>
            </p14:nvContentPartPr>
            <p14:xfrm>
              <a:off x="8016789" y="2408785"/>
              <a:ext cx="2441880" cy="27136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01311" y="2390425"/>
                <a:ext cx="2474635" cy="27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/>
              <p14:cNvContentPartPr/>
              <p14:nvPr/>
            </p14:nvContentPartPr>
            <p14:xfrm>
              <a:off x="8274189" y="3587785"/>
              <a:ext cx="1740960" cy="828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57989" y="3571945"/>
                <a:ext cx="1762920" cy="11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878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2897</TotalTime>
  <Words>423</Words>
  <Application>Microsoft Office PowerPoint</Application>
  <PresentationFormat>Widescreen</PresentationFormat>
  <Paragraphs>90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Marker Felt</vt:lpstr>
      <vt:lpstr>MS Mincho</vt:lpstr>
      <vt:lpstr>Rockwell</vt:lpstr>
      <vt:lpstr>Rockwell Condensed</vt:lpstr>
      <vt:lpstr>Times New Roman</vt:lpstr>
      <vt:lpstr>Wingdings</vt:lpstr>
      <vt:lpstr>Wood Type</vt:lpstr>
      <vt:lpstr>Office Theme</vt:lpstr>
      <vt:lpstr>Do Now     </vt:lpstr>
      <vt:lpstr>PowerPoint Presentation</vt:lpstr>
      <vt:lpstr>     </vt:lpstr>
      <vt:lpstr>Why do we view other cultures they way we 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Identity Man Survey</vt:lpstr>
      <vt:lpstr>Ethnocentrism</vt:lpstr>
      <vt:lpstr>Cultural Relativism</vt:lpstr>
      <vt:lpstr>Ethnocentrism Handout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Persinger,Karen</dc:creator>
  <cp:lastModifiedBy>Hartman,Daniel</cp:lastModifiedBy>
  <cp:revision>41</cp:revision>
  <cp:lastPrinted>2017-08-30T17:16:33Z</cp:lastPrinted>
  <dcterms:created xsi:type="dcterms:W3CDTF">2016-08-18T19:15:05Z</dcterms:created>
  <dcterms:modified xsi:type="dcterms:W3CDTF">2017-09-18T18:37:43Z</dcterms:modified>
</cp:coreProperties>
</file>