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4.xml" ContentType="application/vnd.openxmlformats-officedocument.theme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theme/theme5.xml" ContentType="application/vnd.openxmlformats-officedocument.theme+xml"/>
  <Override PartName="/ppt/slideLayouts/slideLayout52.xml" ContentType="application/vnd.openxmlformats-officedocument.presentationml.slideLayout+xml"/>
  <Override PartName="/ppt/theme/theme6.xml" ContentType="application/vnd.openxmlformats-officedocument.theme+xml"/>
  <Override PartName="/ppt/slideLayouts/slideLayout53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7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01" r:id="rId1"/>
    <p:sldMasterId id="2147483702" r:id="rId2"/>
    <p:sldMasterId id="2147483703" r:id="rId3"/>
    <p:sldMasterId id="2147483704" r:id="rId4"/>
    <p:sldMasterId id="2147483705" r:id="rId5"/>
    <p:sldMasterId id="2147483706" r:id="rId6"/>
    <p:sldMasterId id="2147483707" r:id="rId7"/>
    <p:sldMasterId id="2147483708" r:id="rId8"/>
  </p:sldMasterIdLst>
  <p:notesMasterIdLst>
    <p:notesMasterId r:id="rId82"/>
  </p:notesMasterIdLst>
  <p:sldIdLst>
    <p:sldId id="256" r:id="rId9"/>
    <p:sldId id="257" r:id="rId10"/>
    <p:sldId id="258" r:id="rId11"/>
    <p:sldId id="259" r:id="rId12"/>
    <p:sldId id="260" r:id="rId13"/>
    <p:sldId id="261" r:id="rId14"/>
    <p:sldId id="262" r:id="rId15"/>
    <p:sldId id="263" r:id="rId16"/>
    <p:sldId id="264" r:id="rId17"/>
    <p:sldId id="265" r:id="rId18"/>
    <p:sldId id="266" r:id="rId19"/>
    <p:sldId id="267" r:id="rId20"/>
    <p:sldId id="268" r:id="rId21"/>
    <p:sldId id="269" r:id="rId22"/>
    <p:sldId id="270" r:id="rId23"/>
    <p:sldId id="271" r:id="rId24"/>
    <p:sldId id="272" r:id="rId25"/>
    <p:sldId id="273" r:id="rId26"/>
    <p:sldId id="274" r:id="rId27"/>
    <p:sldId id="275" r:id="rId28"/>
    <p:sldId id="276" r:id="rId29"/>
    <p:sldId id="277" r:id="rId30"/>
    <p:sldId id="278" r:id="rId31"/>
    <p:sldId id="279" r:id="rId32"/>
    <p:sldId id="280" r:id="rId33"/>
    <p:sldId id="281" r:id="rId34"/>
    <p:sldId id="282" r:id="rId35"/>
    <p:sldId id="283" r:id="rId36"/>
    <p:sldId id="284" r:id="rId37"/>
    <p:sldId id="285" r:id="rId38"/>
    <p:sldId id="286" r:id="rId39"/>
    <p:sldId id="287" r:id="rId40"/>
    <p:sldId id="288" r:id="rId41"/>
    <p:sldId id="289" r:id="rId42"/>
    <p:sldId id="290" r:id="rId43"/>
    <p:sldId id="291" r:id="rId44"/>
    <p:sldId id="292" r:id="rId45"/>
    <p:sldId id="293" r:id="rId46"/>
    <p:sldId id="294" r:id="rId47"/>
    <p:sldId id="295" r:id="rId48"/>
    <p:sldId id="296" r:id="rId49"/>
    <p:sldId id="297" r:id="rId50"/>
    <p:sldId id="298" r:id="rId51"/>
    <p:sldId id="299" r:id="rId52"/>
    <p:sldId id="300" r:id="rId53"/>
    <p:sldId id="301" r:id="rId54"/>
    <p:sldId id="302" r:id="rId55"/>
    <p:sldId id="303" r:id="rId56"/>
    <p:sldId id="304" r:id="rId57"/>
    <p:sldId id="305" r:id="rId58"/>
    <p:sldId id="306" r:id="rId59"/>
    <p:sldId id="307" r:id="rId60"/>
    <p:sldId id="308" r:id="rId61"/>
    <p:sldId id="309" r:id="rId62"/>
    <p:sldId id="310" r:id="rId63"/>
    <p:sldId id="311" r:id="rId64"/>
    <p:sldId id="312" r:id="rId65"/>
    <p:sldId id="313" r:id="rId66"/>
    <p:sldId id="314" r:id="rId67"/>
    <p:sldId id="315" r:id="rId68"/>
    <p:sldId id="316" r:id="rId69"/>
    <p:sldId id="317" r:id="rId70"/>
    <p:sldId id="318" r:id="rId71"/>
    <p:sldId id="319" r:id="rId72"/>
    <p:sldId id="320" r:id="rId73"/>
    <p:sldId id="321" r:id="rId74"/>
    <p:sldId id="322" r:id="rId75"/>
    <p:sldId id="323" r:id="rId76"/>
    <p:sldId id="324" r:id="rId77"/>
    <p:sldId id="325" r:id="rId78"/>
    <p:sldId id="326" r:id="rId79"/>
    <p:sldId id="327" r:id="rId80"/>
    <p:sldId id="328" r:id="rId81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-1200" y="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slide" Target="slides/slide18.xml"/><Relationship Id="rId39" Type="http://schemas.openxmlformats.org/officeDocument/2006/relationships/slide" Target="slides/slide31.xml"/><Relationship Id="rId21" Type="http://schemas.openxmlformats.org/officeDocument/2006/relationships/slide" Target="slides/slide13.xml"/><Relationship Id="rId34" Type="http://schemas.openxmlformats.org/officeDocument/2006/relationships/slide" Target="slides/slide26.xml"/><Relationship Id="rId42" Type="http://schemas.openxmlformats.org/officeDocument/2006/relationships/slide" Target="slides/slide34.xml"/><Relationship Id="rId47" Type="http://schemas.openxmlformats.org/officeDocument/2006/relationships/slide" Target="slides/slide39.xml"/><Relationship Id="rId50" Type="http://schemas.openxmlformats.org/officeDocument/2006/relationships/slide" Target="slides/slide42.xml"/><Relationship Id="rId55" Type="http://schemas.openxmlformats.org/officeDocument/2006/relationships/slide" Target="slides/slide47.xml"/><Relationship Id="rId63" Type="http://schemas.openxmlformats.org/officeDocument/2006/relationships/slide" Target="slides/slide55.xml"/><Relationship Id="rId68" Type="http://schemas.openxmlformats.org/officeDocument/2006/relationships/slide" Target="slides/slide60.xml"/><Relationship Id="rId76" Type="http://schemas.openxmlformats.org/officeDocument/2006/relationships/slide" Target="slides/slide68.xml"/><Relationship Id="rId84" Type="http://schemas.openxmlformats.org/officeDocument/2006/relationships/viewProps" Target="viewProps.xml"/><Relationship Id="rId7" Type="http://schemas.openxmlformats.org/officeDocument/2006/relationships/slideMaster" Target="slideMasters/slideMaster7.xml"/><Relationship Id="rId71" Type="http://schemas.openxmlformats.org/officeDocument/2006/relationships/slide" Target="slides/slide6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9" Type="http://schemas.openxmlformats.org/officeDocument/2006/relationships/slide" Target="slides/slide21.xml"/><Relationship Id="rId11" Type="http://schemas.openxmlformats.org/officeDocument/2006/relationships/slide" Target="slides/slide3.xml"/><Relationship Id="rId24" Type="http://schemas.openxmlformats.org/officeDocument/2006/relationships/slide" Target="slides/slide16.xml"/><Relationship Id="rId32" Type="http://schemas.openxmlformats.org/officeDocument/2006/relationships/slide" Target="slides/slide24.xml"/><Relationship Id="rId37" Type="http://schemas.openxmlformats.org/officeDocument/2006/relationships/slide" Target="slides/slide29.xml"/><Relationship Id="rId40" Type="http://schemas.openxmlformats.org/officeDocument/2006/relationships/slide" Target="slides/slide32.xml"/><Relationship Id="rId45" Type="http://schemas.openxmlformats.org/officeDocument/2006/relationships/slide" Target="slides/slide37.xml"/><Relationship Id="rId53" Type="http://schemas.openxmlformats.org/officeDocument/2006/relationships/slide" Target="slides/slide45.xml"/><Relationship Id="rId58" Type="http://schemas.openxmlformats.org/officeDocument/2006/relationships/slide" Target="slides/slide50.xml"/><Relationship Id="rId66" Type="http://schemas.openxmlformats.org/officeDocument/2006/relationships/slide" Target="slides/slide58.xml"/><Relationship Id="rId74" Type="http://schemas.openxmlformats.org/officeDocument/2006/relationships/slide" Target="slides/slide66.xml"/><Relationship Id="rId79" Type="http://schemas.openxmlformats.org/officeDocument/2006/relationships/slide" Target="slides/slide71.xml"/><Relationship Id="rId5" Type="http://schemas.openxmlformats.org/officeDocument/2006/relationships/slideMaster" Target="slideMasters/slideMaster5.xml"/><Relationship Id="rId61" Type="http://schemas.openxmlformats.org/officeDocument/2006/relationships/slide" Target="slides/slide53.xml"/><Relationship Id="rId82" Type="http://schemas.openxmlformats.org/officeDocument/2006/relationships/notesMaster" Target="notesMasters/notesMaster1.xml"/><Relationship Id="rId19" Type="http://schemas.openxmlformats.org/officeDocument/2006/relationships/slide" Target="slides/slide1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slide" Target="slides/slide19.xml"/><Relationship Id="rId30" Type="http://schemas.openxmlformats.org/officeDocument/2006/relationships/slide" Target="slides/slide22.xml"/><Relationship Id="rId35" Type="http://schemas.openxmlformats.org/officeDocument/2006/relationships/slide" Target="slides/slide27.xml"/><Relationship Id="rId43" Type="http://schemas.openxmlformats.org/officeDocument/2006/relationships/slide" Target="slides/slide35.xml"/><Relationship Id="rId48" Type="http://schemas.openxmlformats.org/officeDocument/2006/relationships/slide" Target="slides/slide40.xml"/><Relationship Id="rId56" Type="http://schemas.openxmlformats.org/officeDocument/2006/relationships/slide" Target="slides/slide48.xml"/><Relationship Id="rId64" Type="http://schemas.openxmlformats.org/officeDocument/2006/relationships/slide" Target="slides/slide56.xml"/><Relationship Id="rId69" Type="http://schemas.openxmlformats.org/officeDocument/2006/relationships/slide" Target="slides/slide61.xml"/><Relationship Id="rId77" Type="http://schemas.openxmlformats.org/officeDocument/2006/relationships/slide" Target="slides/slide69.xml"/><Relationship Id="rId8" Type="http://schemas.openxmlformats.org/officeDocument/2006/relationships/slideMaster" Target="slideMasters/slideMaster8.xml"/><Relationship Id="rId51" Type="http://schemas.openxmlformats.org/officeDocument/2006/relationships/slide" Target="slides/slide43.xml"/><Relationship Id="rId72" Type="http://schemas.openxmlformats.org/officeDocument/2006/relationships/slide" Target="slides/slide64.xml"/><Relationship Id="rId80" Type="http://schemas.openxmlformats.org/officeDocument/2006/relationships/slide" Target="slides/slide72.xml"/><Relationship Id="rId85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slide" Target="slides/slide17.xml"/><Relationship Id="rId33" Type="http://schemas.openxmlformats.org/officeDocument/2006/relationships/slide" Target="slides/slide25.xml"/><Relationship Id="rId38" Type="http://schemas.openxmlformats.org/officeDocument/2006/relationships/slide" Target="slides/slide30.xml"/><Relationship Id="rId46" Type="http://schemas.openxmlformats.org/officeDocument/2006/relationships/slide" Target="slides/slide38.xml"/><Relationship Id="rId59" Type="http://schemas.openxmlformats.org/officeDocument/2006/relationships/slide" Target="slides/slide51.xml"/><Relationship Id="rId67" Type="http://schemas.openxmlformats.org/officeDocument/2006/relationships/slide" Target="slides/slide59.xml"/><Relationship Id="rId20" Type="http://schemas.openxmlformats.org/officeDocument/2006/relationships/slide" Target="slides/slide12.xml"/><Relationship Id="rId41" Type="http://schemas.openxmlformats.org/officeDocument/2006/relationships/slide" Target="slides/slide33.xml"/><Relationship Id="rId54" Type="http://schemas.openxmlformats.org/officeDocument/2006/relationships/slide" Target="slides/slide46.xml"/><Relationship Id="rId62" Type="http://schemas.openxmlformats.org/officeDocument/2006/relationships/slide" Target="slides/slide54.xml"/><Relationship Id="rId70" Type="http://schemas.openxmlformats.org/officeDocument/2006/relationships/slide" Target="slides/slide62.xml"/><Relationship Id="rId75" Type="http://schemas.openxmlformats.org/officeDocument/2006/relationships/slide" Target="slides/slide67.xml"/><Relationship Id="rId83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5" Type="http://schemas.openxmlformats.org/officeDocument/2006/relationships/slide" Target="slides/slide7.xml"/><Relationship Id="rId23" Type="http://schemas.openxmlformats.org/officeDocument/2006/relationships/slide" Target="slides/slide15.xml"/><Relationship Id="rId28" Type="http://schemas.openxmlformats.org/officeDocument/2006/relationships/slide" Target="slides/slide20.xml"/><Relationship Id="rId36" Type="http://schemas.openxmlformats.org/officeDocument/2006/relationships/slide" Target="slides/slide28.xml"/><Relationship Id="rId49" Type="http://schemas.openxmlformats.org/officeDocument/2006/relationships/slide" Target="slides/slide41.xml"/><Relationship Id="rId57" Type="http://schemas.openxmlformats.org/officeDocument/2006/relationships/slide" Target="slides/slide49.xml"/><Relationship Id="rId10" Type="http://schemas.openxmlformats.org/officeDocument/2006/relationships/slide" Target="slides/slide2.xml"/><Relationship Id="rId31" Type="http://schemas.openxmlformats.org/officeDocument/2006/relationships/slide" Target="slides/slide23.xml"/><Relationship Id="rId44" Type="http://schemas.openxmlformats.org/officeDocument/2006/relationships/slide" Target="slides/slide36.xml"/><Relationship Id="rId52" Type="http://schemas.openxmlformats.org/officeDocument/2006/relationships/slide" Target="slides/slide44.xml"/><Relationship Id="rId60" Type="http://schemas.openxmlformats.org/officeDocument/2006/relationships/slide" Target="slides/slide52.xml"/><Relationship Id="rId65" Type="http://schemas.openxmlformats.org/officeDocument/2006/relationships/slide" Target="slides/slide57.xml"/><Relationship Id="rId73" Type="http://schemas.openxmlformats.org/officeDocument/2006/relationships/slide" Target="slides/slide65.xml"/><Relationship Id="rId78" Type="http://schemas.openxmlformats.org/officeDocument/2006/relationships/slide" Target="slides/slide70.xml"/><Relationship Id="rId81" Type="http://schemas.openxmlformats.org/officeDocument/2006/relationships/slide" Target="slides/slide73.xml"/><Relationship Id="rId86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572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400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" name="Shape 3"/>
          <p:cNvSpPr txBox="1">
            <a:spLocks noGrp="1"/>
          </p:cNvSpPr>
          <p:nvPr>
            <p:ph type="dt" idx="10"/>
          </p:nvPr>
        </p:nvSpPr>
        <p:spPr>
          <a:xfrm>
            <a:off x="388620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572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400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" name="Shape 4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5" name="Shape 5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ftr" idx="11"/>
          </p:nvPr>
        </p:nvSpPr>
        <p:spPr>
          <a:xfrm>
            <a:off x="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572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400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200" b="0" i="0" u="none" strike="noStrike" cap="none" baseline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307575300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15" name="Shape 11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Shape 328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29" name="Shape 32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Shape 343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44" name="Shape 34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Shape 358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59" name="Shape 35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" name="Shape 476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77" name="Shape 47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" name="Shape 503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504" name="Shape 50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" name="Shape 521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522" name="Shape 52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" name="Shape 527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528" name="Shape 52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" name="Shape 533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534" name="Shape 53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9" name="Shape 539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540" name="Shape 54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5" name="Shape 545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546" name="Shape 54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/>
          <p:nvPr/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fld>
            <a:endParaRPr lang="en-US" sz="1200" b="0" i="0" u="none" strike="noStrike" cap="none" baseline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1" name="Shape 12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5" name="Shape 555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556" name="Shape 55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9" name="Shape 569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570" name="Shape 57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9" name="Shape 589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590" name="Shape 59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" name="Shape 595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596" name="Shape 59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5" name="Shape 605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606" name="Shape 60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0" name="Shape 620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621" name="Shape 62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8" name="Shape 638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639" name="Shape 63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1" name="Shape 681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682" name="Shape 68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9" name="Shape 739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740" name="Shape 74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7" name="Shape 777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778" name="Shape 77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03" name="Shape 20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8" name="Shape 838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839" name="Shape 83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4" name="Shape 844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845" name="Shape 84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0" name="Shape 850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851" name="Shape 85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6" name="Shape 856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857" name="Shape 85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3" name="Shape 873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874" name="Shape 87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" name="Shape 952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953" name="Shape 95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8" name="Shape 958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959" name="Shape 95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8" name="Shape 968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969" name="Shape 96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4" name="Shape 974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975" name="Shape 97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3" name="Shape 1053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54" name="Shape 105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Shape 222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23" name="Shape 22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" name="Shape 1085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86" name="Shape 108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" name="Shape 1126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127" name="Shape 112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2" name="Shape 1132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133" name="Shape 113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5" name="Shape 1145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146" name="Shape 114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1" name="Shape 1151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152" name="Shape 115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" name="Shape 1157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158" name="Shape 115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3" name="Shape 1163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164" name="Shape 116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9" name="Shape 1169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170" name="Shape 117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0" name="Shape 1180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181" name="Shape 118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6" name="Shape 1186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187" name="Shape 118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Shape 240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41" name="Shape 24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2" name="Shape 1192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193" name="Shape 119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0" name="Shape 1200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201" name="Shape 120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4" name="Shape 1224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225" name="Shape 122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8" name="Shape 1248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249" name="Shape 124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5" name="Shape 1265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266" name="Shape 126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1" name="Shape 1271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272" name="Shape 127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7" name="Shape 1277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278" name="Shape 127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9" name="Shape 1289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290" name="Shape 129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5" name="Shape 1295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296" name="Shape 129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1" name="Shape 1301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302" name="Shape 130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Shape 285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86" name="Shape 28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7" name="Shape 1317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318" name="Shape 131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8" name="Shape 1338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339" name="Shape 133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4" name="Shape 1344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345" name="Shape 134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4" name="Shape 1354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355" name="Shape 135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4" name="Shape 1374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375" name="Shape 137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7" name="Shape 1397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398" name="Shape 139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0" name="Shape 1430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431" name="Shape 143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8" name="Shape 1468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469" name="Shape 146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" name="Shape 1474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475" name="Shape 147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0" name="Shape 1480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481" name="Shape 148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Shape 291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92" name="Shape 29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6" name="Shape 1486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487" name="Shape 148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2" name="Shape 1492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493" name="Shape 149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8" name="Shape 1498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499" name="Shape 149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4" name="Shape 1504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505" name="Shape 150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Shape 308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09" name="Shape 30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Shape 322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23" name="Shape 32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457200" y="122236"/>
            <a:ext cx="7543800" cy="1295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spcAft>
                <a:spcPts val="0"/>
              </a:spcAft>
              <a:defRPr sz="39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spcAft>
                <a:spcPts val="0"/>
              </a:spcAft>
              <a:defRPr sz="39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spcAft>
                <a:spcPts val="0"/>
              </a:spcAft>
              <a:defRPr sz="39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spcAft>
                <a:spcPts val="0"/>
              </a:spcAft>
              <a:defRPr sz="39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spcAft>
                <a:spcPts val="0"/>
              </a:spcAft>
              <a:defRPr sz="39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algn="l" rtl="0">
              <a:spcBef>
                <a:spcPts val="0"/>
              </a:spcBef>
              <a:spcAft>
                <a:spcPts val="0"/>
              </a:spcAft>
              <a:defRPr sz="39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algn="l" rtl="0">
              <a:spcBef>
                <a:spcPts val="0"/>
              </a:spcBef>
              <a:spcAft>
                <a:spcPts val="0"/>
              </a:spcAft>
              <a:defRPr sz="39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algn="l" rtl="0">
              <a:spcBef>
                <a:spcPts val="0"/>
              </a:spcBef>
              <a:spcAft>
                <a:spcPts val="0"/>
              </a:spcAft>
              <a:defRPr sz="39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algn="l" rtl="0">
              <a:spcBef>
                <a:spcPts val="0"/>
              </a:spcBef>
              <a:spcAft>
                <a:spcPts val="0"/>
              </a:spcAft>
              <a:defRPr sz="39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457200" y="1719261"/>
            <a:ext cx="8229600" cy="44116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09550" algn="l" rtl="0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Font typeface="Noto Symbol"/>
              <a:buChar char="●"/>
              <a:defRPr sz="3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92150" indent="-233680" algn="l" rtl="0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●"/>
              <a:defRPr sz="2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87425" indent="-199390" algn="l" rtl="0">
              <a:spcBef>
                <a:spcPts val="46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●"/>
              <a:defRPr sz="2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281113" indent="-207962" algn="l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Font typeface="Noto Symbol"/>
              <a:buChar char="▪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598613" indent="-214312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▪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055813" indent="-214313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▪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513013" indent="-214313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▪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970213" indent="-214313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▪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427413" indent="-214312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▪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0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defRPr sz="4000" b="1" cap="none"/>
            </a:lvl1pPr>
            <a:lvl2pPr rtl="0">
              <a:spcBef>
                <a:spcPts val="0"/>
              </a:spcBef>
              <a:defRPr sz="39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rtl="0">
              <a:spcBef>
                <a:spcPts val="0"/>
              </a:spcBef>
              <a:defRPr sz="39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rtl="0">
              <a:spcBef>
                <a:spcPts val="0"/>
              </a:spcBef>
              <a:defRPr sz="39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rtl="0">
              <a:spcBef>
                <a:spcPts val="0"/>
              </a:spcBef>
              <a:defRPr sz="39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rtl="0">
              <a:spcBef>
                <a:spcPts val="0"/>
              </a:spcBef>
              <a:defRPr sz="39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rtl="0">
              <a:spcBef>
                <a:spcPts val="0"/>
              </a:spcBef>
              <a:defRPr sz="39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rtl="0">
              <a:spcBef>
                <a:spcPts val="0"/>
              </a:spcBef>
              <a:defRPr sz="39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rtl="0">
              <a:spcBef>
                <a:spcPts val="0"/>
              </a:spcBef>
              <a:defRPr sz="39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Arial"/>
              <a:buNone/>
              <a:defRPr sz="2000"/>
            </a:lvl1pPr>
            <a:lvl2pPr marL="457200" indent="0" rtl="0">
              <a:spcBef>
                <a:spcPts val="0"/>
              </a:spcBef>
              <a:buFont typeface="Arial"/>
              <a:buNone/>
              <a:defRPr sz="1800"/>
            </a:lvl2pPr>
            <a:lvl3pPr marL="914400" indent="0" rtl="0">
              <a:spcBef>
                <a:spcPts val="0"/>
              </a:spcBef>
              <a:buFont typeface="Arial"/>
              <a:buNone/>
              <a:defRPr sz="1600"/>
            </a:lvl3pPr>
            <a:lvl4pPr marL="1371600" indent="0" rtl="0">
              <a:spcBef>
                <a:spcPts val="0"/>
              </a:spcBef>
              <a:buFont typeface="Arial"/>
              <a:buNone/>
              <a:defRPr sz="1400"/>
            </a:lvl4pPr>
            <a:lvl5pPr marL="1828800" indent="0" rtl="0">
              <a:spcBef>
                <a:spcPts val="0"/>
              </a:spcBef>
              <a:buFont typeface="Arial"/>
              <a:buNone/>
              <a:defRPr sz="1400"/>
            </a:lvl5pPr>
            <a:lvl6pPr marL="2286000" indent="0" rtl="0">
              <a:spcBef>
                <a:spcPts val="0"/>
              </a:spcBef>
              <a:buFont typeface="Arial"/>
              <a:buNone/>
              <a:defRPr sz="1400"/>
            </a:lvl6pPr>
            <a:lvl7pPr marL="2743200" indent="0" rtl="0">
              <a:spcBef>
                <a:spcPts val="0"/>
              </a:spcBef>
              <a:buFont typeface="Arial"/>
              <a:buNone/>
              <a:defRPr sz="1400"/>
            </a:lvl7pPr>
            <a:lvl8pPr marL="3200400" indent="0" rtl="0">
              <a:spcBef>
                <a:spcPts val="0"/>
              </a:spcBef>
              <a:buFont typeface="Arial"/>
              <a:buNone/>
              <a:defRPr sz="1400"/>
            </a:lvl8pPr>
            <a:lvl9pPr marL="3657600" indent="0" rtl="0">
              <a:spcBef>
                <a:spcPts val="0"/>
              </a:spcBef>
              <a:buFont typeface="Arial"/>
              <a:buNone/>
              <a:defRPr sz="1400"/>
            </a:lvl9pPr>
          </a:lstStyle>
          <a:p>
            <a:endParaRPr/>
          </a:p>
        </p:txBody>
      </p:sp>
      <p:sp>
        <p:nvSpPr>
          <p:cNvPr id="107" name="Shape 107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8" name="Shape 108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9" name="Shape 109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0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9718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4290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8862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32" name="Shape 132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33" name="Shape 133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34" name="Shape 134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4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37" name="Shape 137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38" name="Shape 138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39" name="Shape 139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4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>
            <a:spLocks noGrp="1"/>
          </p:cNvSpPr>
          <p:nvPr>
            <p:ph type="title"/>
          </p:nvPr>
        </p:nvSpPr>
        <p:spPr>
          <a:xfrm rot="5400000">
            <a:off x="4743450" y="2381249"/>
            <a:ext cx="5486399" cy="1943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xfrm rot="5400000">
            <a:off x="781050" y="514349"/>
            <a:ext cx="5486399" cy="5676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9718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4290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8862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43" name="Shape 143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44" name="Shape 144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45" name="Shape 145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4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48" name="Shape 148"/>
          <p:cNvSpPr txBox="1">
            <a:spLocks noGrp="1"/>
          </p:cNvSpPr>
          <p:nvPr>
            <p:ph type="body" idx="1"/>
          </p:nvPr>
        </p:nvSpPr>
        <p:spPr>
          <a:xfrm rot="5400000">
            <a:off x="2514599" y="152399"/>
            <a:ext cx="4114800" cy="7772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9718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4290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8862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49" name="Shape 149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50" name="Shape 150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51" name="Shape 151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4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 sz="2000" b="1"/>
            </a:lvl1pPr>
            <a:lvl2pPr rtl="0">
              <a:spcBef>
                <a:spcPts val="0"/>
              </a:spcBef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rtl="0">
              <a:spcBef>
                <a:spcPts val="0"/>
              </a:spcBef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rtl="0">
              <a:spcBef>
                <a:spcPts val="0"/>
              </a:spcBef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rtl="0">
              <a:spcBef>
                <a:spcPts val="0"/>
              </a:spcBef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rtl="0">
              <a:spcBef>
                <a:spcPts val="0"/>
              </a:spcBef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rtl="0">
              <a:spcBef>
                <a:spcPts val="0"/>
              </a:spcBef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rtl="0">
              <a:spcBef>
                <a:spcPts val="0"/>
              </a:spcBef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rtl="0">
              <a:spcBef>
                <a:spcPts val="0"/>
              </a:spcBef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54" name="Shape 154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155" name="Shape 155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Times New Roman"/>
              <a:buNone/>
              <a:defRPr sz="1400"/>
            </a:lvl1pPr>
            <a:lvl2pPr marL="457200" indent="0" rtl="0">
              <a:spcBef>
                <a:spcPts val="0"/>
              </a:spcBef>
              <a:buFont typeface="Times New Roman"/>
              <a:buNone/>
              <a:defRPr sz="1200"/>
            </a:lvl2pPr>
            <a:lvl3pPr marL="914400" indent="0" rtl="0">
              <a:spcBef>
                <a:spcPts val="0"/>
              </a:spcBef>
              <a:buFont typeface="Times New Roman"/>
              <a:buNone/>
              <a:defRPr sz="1000"/>
            </a:lvl3pPr>
            <a:lvl4pPr marL="1371600" indent="0" rtl="0">
              <a:spcBef>
                <a:spcPts val="0"/>
              </a:spcBef>
              <a:buFont typeface="Times New Roman"/>
              <a:buNone/>
              <a:defRPr sz="900"/>
            </a:lvl4pPr>
            <a:lvl5pPr marL="1828800" indent="0" rtl="0">
              <a:spcBef>
                <a:spcPts val="0"/>
              </a:spcBef>
              <a:buFont typeface="Times New Roman"/>
              <a:buNone/>
              <a:defRPr sz="900"/>
            </a:lvl5pPr>
            <a:lvl6pPr marL="2286000" indent="0" rtl="0">
              <a:spcBef>
                <a:spcPts val="0"/>
              </a:spcBef>
              <a:buFont typeface="Times New Roman"/>
              <a:buNone/>
              <a:defRPr sz="900"/>
            </a:lvl6pPr>
            <a:lvl7pPr marL="2743200" indent="0" rtl="0">
              <a:spcBef>
                <a:spcPts val="0"/>
              </a:spcBef>
              <a:buFont typeface="Times New Roman"/>
              <a:buNone/>
              <a:defRPr sz="900"/>
            </a:lvl7pPr>
            <a:lvl8pPr marL="3200400" indent="0" rtl="0">
              <a:spcBef>
                <a:spcPts val="0"/>
              </a:spcBef>
              <a:buFont typeface="Times New Roman"/>
              <a:buNone/>
              <a:defRPr sz="900"/>
            </a:lvl8pPr>
            <a:lvl9pPr marL="3657600" indent="0" rtl="0">
              <a:spcBef>
                <a:spcPts val="0"/>
              </a:spcBef>
              <a:buFont typeface="Times New Roman"/>
              <a:buNone/>
              <a:defRPr sz="900"/>
            </a:lvl9pPr>
          </a:lstStyle>
          <a:p>
            <a:endParaRPr/>
          </a:p>
        </p:txBody>
      </p:sp>
      <p:sp>
        <p:nvSpPr>
          <p:cNvPr id="156" name="Shape 156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57" name="Shape 157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58" name="Shape 158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4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 sz="2000" b="1"/>
            </a:lvl1pPr>
            <a:lvl2pPr rtl="0">
              <a:spcBef>
                <a:spcPts val="0"/>
              </a:spcBef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rtl="0">
              <a:spcBef>
                <a:spcPts val="0"/>
              </a:spcBef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rtl="0">
              <a:spcBef>
                <a:spcPts val="0"/>
              </a:spcBef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rtl="0">
              <a:spcBef>
                <a:spcPts val="0"/>
              </a:spcBef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rtl="0">
              <a:spcBef>
                <a:spcPts val="0"/>
              </a:spcBef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rtl="0">
              <a:spcBef>
                <a:spcPts val="0"/>
              </a:spcBef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rtl="0">
              <a:spcBef>
                <a:spcPts val="0"/>
              </a:spcBef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rtl="0">
              <a:spcBef>
                <a:spcPts val="0"/>
              </a:spcBef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61" name="Shape 161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3200"/>
            </a:lvl1pPr>
            <a:lvl2pPr rtl="0">
              <a:spcBef>
                <a:spcPts val="0"/>
              </a:spcBef>
              <a:defRPr sz="2800"/>
            </a:lvl2pPr>
            <a:lvl3pPr rtl="0">
              <a:spcBef>
                <a:spcPts val="0"/>
              </a:spcBef>
              <a:defRPr sz="2400"/>
            </a:lvl3pPr>
            <a:lvl4pPr rtl="0">
              <a:spcBef>
                <a:spcPts val="0"/>
              </a:spcBef>
              <a:defRPr sz="2000"/>
            </a:lvl4pPr>
            <a:lvl5pPr rtl="0">
              <a:spcBef>
                <a:spcPts val="0"/>
              </a:spcBef>
              <a:defRPr sz="2000"/>
            </a:lvl5pPr>
            <a:lvl6pPr rtl="0">
              <a:spcBef>
                <a:spcPts val="0"/>
              </a:spcBef>
              <a:defRPr sz="2000"/>
            </a:lvl6pPr>
            <a:lvl7pPr rtl="0">
              <a:spcBef>
                <a:spcPts val="0"/>
              </a:spcBef>
              <a:defRPr sz="2000"/>
            </a:lvl7pPr>
            <a:lvl8pPr rtl="0">
              <a:spcBef>
                <a:spcPts val="0"/>
              </a:spcBef>
              <a:defRPr sz="2000"/>
            </a:lvl8pPr>
            <a:lvl9pPr rtl="0">
              <a:spcBef>
                <a:spcPts val="0"/>
              </a:spcBef>
              <a:defRPr sz="2000"/>
            </a:lvl9pPr>
          </a:lstStyle>
          <a:p>
            <a:endParaRPr/>
          </a:p>
        </p:txBody>
      </p:sp>
      <p:sp>
        <p:nvSpPr>
          <p:cNvPr id="162" name="Shape 162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Times New Roman"/>
              <a:buNone/>
              <a:defRPr sz="1400"/>
            </a:lvl1pPr>
            <a:lvl2pPr marL="457200" indent="0" rtl="0">
              <a:spcBef>
                <a:spcPts val="0"/>
              </a:spcBef>
              <a:buFont typeface="Times New Roman"/>
              <a:buNone/>
              <a:defRPr sz="1200"/>
            </a:lvl2pPr>
            <a:lvl3pPr marL="914400" indent="0" rtl="0">
              <a:spcBef>
                <a:spcPts val="0"/>
              </a:spcBef>
              <a:buFont typeface="Times New Roman"/>
              <a:buNone/>
              <a:defRPr sz="1000"/>
            </a:lvl3pPr>
            <a:lvl4pPr marL="1371600" indent="0" rtl="0">
              <a:spcBef>
                <a:spcPts val="0"/>
              </a:spcBef>
              <a:buFont typeface="Times New Roman"/>
              <a:buNone/>
              <a:defRPr sz="900"/>
            </a:lvl4pPr>
            <a:lvl5pPr marL="1828800" indent="0" rtl="0">
              <a:spcBef>
                <a:spcPts val="0"/>
              </a:spcBef>
              <a:buFont typeface="Times New Roman"/>
              <a:buNone/>
              <a:defRPr sz="900"/>
            </a:lvl5pPr>
            <a:lvl6pPr marL="2286000" indent="0" rtl="0">
              <a:spcBef>
                <a:spcPts val="0"/>
              </a:spcBef>
              <a:buFont typeface="Times New Roman"/>
              <a:buNone/>
              <a:defRPr sz="900"/>
            </a:lvl6pPr>
            <a:lvl7pPr marL="2743200" indent="0" rtl="0">
              <a:spcBef>
                <a:spcPts val="0"/>
              </a:spcBef>
              <a:buFont typeface="Times New Roman"/>
              <a:buNone/>
              <a:defRPr sz="900"/>
            </a:lvl7pPr>
            <a:lvl8pPr marL="3200400" indent="0" rtl="0">
              <a:spcBef>
                <a:spcPts val="0"/>
              </a:spcBef>
              <a:buFont typeface="Times New Roman"/>
              <a:buNone/>
              <a:defRPr sz="900"/>
            </a:lvl8pPr>
            <a:lvl9pPr marL="3657600" indent="0" rtl="0">
              <a:spcBef>
                <a:spcPts val="0"/>
              </a:spcBef>
              <a:buFont typeface="Times New Roman"/>
              <a:buNone/>
              <a:defRPr sz="900"/>
            </a:lvl9pPr>
          </a:lstStyle>
          <a:p>
            <a:endParaRPr/>
          </a:p>
        </p:txBody>
      </p:sp>
      <p:sp>
        <p:nvSpPr>
          <p:cNvPr id="163" name="Shape 163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64" name="Shape 164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65" name="Shape 165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4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68" name="Shape 168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69" name="Shape 169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4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rtl="0">
              <a:spcBef>
                <a:spcPts val="0"/>
              </a:spcBef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rtl="0">
              <a:spcBef>
                <a:spcPts val="0"/>
              </a:spcBef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rtl="0">
              <a:spcBef>
                <a:spcPts val="0"/>
              </a:spcBef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rtl="0">
              <a:spcBef>
                <a:spcPts val="0"/>
              </a:spcBef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rtl="0">
              <a:spcBef>
                <a:spcPts val="0"/>
              </a:spcBef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rtl="0">
              <a:spcBef>
                <a:spcPts val="0"/>
              </a:spcBef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rtl="0">
              <a:spcBef>
                <a:spcPts val="0"/>
              </a:spcBef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72" name="Shape 172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Times New Roman"/>
              <a:buNone/>
              <a:defRPr sz="2400" b="1"/>
            </a:lvl1pPr>
            <a:lvl2pPr marL="457200" indent="0" rtl="0">
              <a:spcBef>
                <a:spcPts val="0"/>
              </a:spcBef>
              <a:buFont typeface="Times New Roman"/>
              <a:buNone/>
              <a:defRPr sz="2000" b="1"/>
            </a:lvl2pPr>
            <a:lvl3pPr marL="914400" indent="0" rtl="0">
              <a:spcBef>
                <a:spcPts val="0"/>
              </a:spcBef>
              <a:buFont typeface="Times New Roman"/>
              <a:buNone/>
              <a:defRPr sz="1800" b="1"/>
            </a:lvl3pPr>
            <a:lvl4pPr marL="1371600" indent="0" rtl="0">
              <a:spcBef>
                <a:spcPts val="0"/>
              </a:spcBef>
              <a:buFont typeface="Times New Roman"/>
              <a:buNone/>
              <a:defRPr sz="1600" b="1"/>
            </a:lvl4pPr>
            <a:lvl5pPr marL="1828800" indent="0" rtl="0">
              <a:spcBef>
                <a:spcPts val="0"/>
              </a:spcBef>
              <a:buFont typeface="Times New Roman"/>
              <a:buNone/>
              <a:defRPr sz="1600" b="1"/>
            </a:lvl5pPr>
            <a:lvl6pPr marL="2286000" indent="0" rtl="0">
              <a:spcBef>
                <a:spcPts val="0"/>
              </a:spcBef>
              <a:buFont typeface="Times New Roman"/>
              <a:buNone/>
              <a:defRPr sz="1600" b="1"/>
            </a:lvl6pPr>
            <a:lvl7pPr marL="2743200" indent="0" rtl="0">
              <a:spcBef>
                <a:spcPts val="0"/>
              </a:spcBef>
              <a:buFont typeface="Times New Roman"/>
              <a:buNone/>
              <a:defRPr sz="1600" b="1"/>
            </a:lvl7pPr>
            <a:lvl8pPr marL="3200400" indent="0" rtl="0">
              <a:spcBef>
                <a:spcPts val="0"/>
              </a:spcBef>
              <a:buFont typeface="Times New Roman"/>
              <a:buNone/>
              <a:defRPr sz="1600" b="1"/>
            </a:lvl8pPr>
            <a:lvl9pPr marL="3657600" indent="0" rtl="0">
              <a:spcBef>
                <a:spcPts val="0"/>
              </a:spcBef>
              <a:buFont typeface="Times New Roman"/>
              <a:buNone/>
              <a:defRPr sz="1600" b="1"/>
            </a:lvl9pPr>
          </a:lstStyle>
          <a:p>
            <a:endParaRPr/>
          </a:p>
        </p:txBody>
      </p:sp>
      <p:sp>
        <p:nvSpPr>
          <p:cNvPr id="173" name="Shape 173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2400"/>
            </a:lvl1pPr>
            <a:lvl2pPr rtl="0">
              <a:spcBef>
                <a:spcPts val="0"/>
              </a:spcBef>
              <a:defRPr sz="2000"/>
            </a:lvl2pPr>
            <a:lvl3pPr rtl="0">
              <a:spcBef>
                <a:spcPts val="0"/>
              </a:spcBef>
              <a:defRPr sz="1800"/>
            </a:lvl3pPr>
            <a:lvl4pPr rtl="0">
              <a:spcBef>
                <a:spcPts val="0"/>
              </a:spcBef>
              <a:defRPr sz="1600"/>
            </a:lvl4pPr>
            <a:lvl5pPr rtl="0">
              <a:spcBef>
                <a:spcPts val="0"/>
              </a:spcBef>
              <a:defRPr sz="1600"/>
            </a:lvl5pPr>
            <a:lvl6pPr rtl="0">
              <a:spcBef>
                <a:spcPts val="0"/>
              </a:spcBef>
              <a:defRPr sz="1600"/>
            </a:lvl6pPr>
            <a:lvl7pPr rtl="0">
              <a:spcBef>
                <a:spcPts val="0"/>
              </a:spcBef>
              <a:defRPr sz="1600"/>
            </a:lvl7pPr>
            <a:lvl8pPr rtl="0">
              <a:spcBef>
                <a:spcPts val="0"/>
              </a:spcBef>
              <a:defRPr sz="1600"/>
            </a:lvl8pPr>
            <a:lvl9pPr rtl="0">
              <a:spcBef>
                <a:spcPts val="0"/>
              </a:spcBef>
              <a:defRPr sz="1600"/>
            </a:lvl9pPr>
          </a:lstStyle>
          <a:p>
            <a:endParaRPr/>
          </a:p>
        </p:txBody>
      </p:sp>
      <p:sp>
        <p:nvSpPr>
          <p:cNvPr id="174" name="Shape 174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Times New Roman"/>
              <a:buNone/>
              <a:defRPr sz="2400" b="1"/>
            </a:lvl1pPr>
            <a:lvl2pPr marL="457200" indent="0" rtl="0">
              <a:spcBef>
                <a:spcPts val="0"/>
              </a:spcBef>
              <a:buFont typeface="Times New Roman"/>
              <a:buNone/>
              <a:defRPr sz="2000" b="1"/>
            </a:lvl2pPr>
            <a:lvl3pPr marL="914400" indent="0" rtl="0">
              <a:spcBef>
                <a:spcPts val="0"/>
              </a:spcBef>
              <a:buFont typeface="Times New Roman"/>
              <a:buNone/>
              <a:defRPr sz="1800" b="1"/>
            </a:lvl3pPr>
            <a:lvl4pPr marL="1371600" indent="0" rtl="0">
              <a:spcBef>
                <a:spcPts val="0"/>
              </a:spcBef>
              <a:buFont typeface="Times New Roman"/>
              <a:buNone/>
              <a:defRPr sz="1600" b="1"/>
            </a:lvl4pPr>
            <a:lvl5pPr marL="1828800" indent="0" rtl="0">
              <a:spcBef>
                <a:spcPts val="0"/>
              </a:spcBef>
              <a:buFont typeface="Times New Roman"/>
              <a:buNone/>
              <a:defRPr sz="1600" b="1"/>
            </a:lvl5pPr>
            <a:lvl6pPr marL="2286000" indent="0" rtl="0">
              <a:spcBef>
                <a:spcPts val="0"/>
              </a:spcBef>
              <a:buFont typeface="Times New Roman"/>
              <a:buNone/>
              <a:defRPr sz="1600" b="1"/>
            </a:lvl6pPr>
            <a:lvl7pPr marL="2743200" indent="0" rtl="0">
              <a:spcBef>
                <a:spcPts val="0"/>
              </a:spcBef>
              <a:buFont typeface="Times New Roman"/>
              <a:buNone/>
              <a:defRPr sz="1600" b="1"/>
            </a:lvl7pPr>
            <a:lvl8pPr marL="3200400" indent="0" rtl="0">
              <a:spcBef>
                <a:spcPts val="0"/>
              </a:spcBef>
              <a:buFont typeface="Times New Roman"/>
              <a:buNone/>
              <a:defRPr sz="1600" b="1"/>
            </a:lvl8pPr>
            <a:lvl9pPr marL="3657600" indent="0" rtl="0">
              <a:spcBef>
                <a:spcPts val="0"/>
              </a:spcBef>
              <a:buFont typeface="Times New Roman"/>
              <a:buNone/>
              <a:defRPr sz="1600" b="1"/>
            </a:lvl9pPr>
          </a:lstStyle>
          <a:p>
            <a:endParaRPr/>
          </a:p>
        </p:txBody>
      </p:sp>
      <p:sp>
        <p:nvSpPr>
          <p:cNvPr id="175" name="Shape 175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2400"/>
            </a:lvl1pPr>
            <a:lvl2pPr rtl="0">
              <a:spcBef>
                <a:spcPts val="0"/>
              </a:spcBef>
              <a:defRPr sz="2000"/>
            </a:lvl2pPr>
            <a:lvl3pPr rtl="0">
              <a:spcBef>
                <a:spcPts val="0"/>
              </a:spcBef>
              <a:defRPr sz="1800"/>
            </a:lvl3pPr>
            <a:lvl4pPr rtl="0">
              <a:spcBef>
                <a:spcPts val="0"/>
              </a:spcBef>
              <a:defRPr sz="1600"/>
            </a:lvl4pPr>
            <a:lvl5pPr rtl="0">
              <a:spcBef>
                <a:spcPts val="0"/>
              </a:spcBef>
              <a:defRPr sz="1600"/>
            </a:lvl5pPr>
            <a:lvl6pPr rtl="0">
              <a:spcBef>
                <a:spcPts val="0"/>
              </a:spcBef>
              <a:defRPr sz="1600"/>
            </a:lvl6pPr>
            <a:lvl7pPr rtl="0">
              <a:spcBef>
                <a:spcPts val="0"/>
              </a:spcBef>
              <a:defRPr sz="1600"/>
            </a:lvl7pPr>
            <a:lvl8pPr rtl="0">
              <a:spcBef>
                <a:spcPts val="0"/>
              </a:spcBef>
              <a:defRPr sz="1600"/>
            </a:lvl8pPr>
            <a:lvl9pPr rtl="0">
              <a:spcBef>
                <a:spcPts val="0"/>
              </a:spcBef>
              <a:defRPr sz="1600"/>
            </a:lvl9pPr>
          </a:lstStyle>
          <a:p>
            <a:endParaRPr/>
          </a:p>
        </p:txBody>
      </p:sp>
      <p:sp>
        <p:nvSpPr>
          <p:cNvPr id="176" name="Shape 176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77" name="Shape 177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78" name="Shape 178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4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81" name="Shape 181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38099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2800"/>
            </a:lvl1pPr>
            <a:lvl2pPr rtl="0">
              <a:spcBef>
                <a:spcPts val="0"/>
              </a:spcBef>
              <a:defRPr sz="2400"/>
            </a:lvl2pPr>
            <a:lvl3pPr rtl="0">
              <a:spcBef>
                <a:spcPts val="0"/>
              </a:spcBef>
              <a:defRPr sz="2000"/>
            </a:lvl3pPr>
            <a:lvl4pPr rtl="0">
              <a:spcBef>
                <a:spcPts val="0"/>
              </a:spcBef>
              <a:defRPr sz="1800"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800"/>
            </a:lvl6pPr>
            <a:lvl7pPr rtl="0">
              <a:spcBef>
                <a:spcPts val="0"/>
              </a:spcBef>
              <a:defRPr sz="1800"/>
            </a:lvl7pPr>
            <a:lvl8pPr rtl="0">
              <a:spcBef>
                <a:spcPts val="0"/>
              </a:spcBef>
              <a:defRPr sz="1800"/>
            </a:lvl8pPr>
            <a:lvl9pPr rtl="0">
              <a:spcBef>
                <a:spcPts val="0"/>
              </a:spcBef>
              <a:defRPr sz="1800"/>
            </a:lvl9pPr>
          </a:lstStyle>
          <a:p>
            <a:endParaRPr/>
          </a:p>
        </p:txBody>
      </p:sp>
      <p:sp>
        <p:nvSpPr>
          <p:cNvPr id="182" name="Shape 182"/>
          <p:cNvSpPr txBox="1">
            <a:spLocks noGrp="1"/>
          </p:cNvSpPr>
          <p:nvPr>
            <p:ph type="body" idx="2"/>
          </p:nvPr>
        </p:nvSpPr>
        <p:spPr>
          <a:xfrm>
            <a:off x="4648200" y="1981200"/>
            <a:ext cx="38099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2800"/>
            </a:lvl1pPr>
            <a:lvl2pPr rtl="0">
              <a:spcBef>
                <a:spcPts val="0"/>
              </a:spcBef>
              <a:defRPr sz="2400"/>
            </a:lvl2pPr>
            <a:lvl3pPr rtl="0">
              <a:spcBef>
                <a:spcPts val="0"/>
              </a:spcBef>
              <a:defRPr sz="2000"/>
            </a:lvl3pPr>
            <a:lvl4pPr rtl="0">
              <a:spcBef>
                <a:spcPts val="0"/>
              </a:spcBef>
              <a:defRPr sz="1800"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800"/>
            </a:lvl6pPr>
            <a:lvl7pPr rtl="0">
              <a:spcBef>
                <a:spcPts val="0"/>
              </a:spcBef>
              <a:defRPr sz="1800"/>
            </a:lvl7pPr>
            <a:lvl8pPr rtl="0">
              <a:spcBef>
                <a:spcPts val="0"/>
              </a:spcBef>
              <a:defRPr sz="1800"/>
            </a:lvl8pPr>
            <a:lvl9pPr rtl="0">
              <a:spcBef>
                <a:spcPts val="0"/>
              </a:spcBef>
              <a:defRPr sz="1800"/>
            </a:lvl9pPr>
          </a:lstStyle>
          <a:p>
            <a:endParaRPr/>
          </a:p>
        </p:txBody>
      </p:sp>
      <p:sp>
        <p:nvSpPr>
          <p:cNvPr id="183" name="Shape 183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84" name="Shape 184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85" name="Shape 185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4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 rot="5400000">
            <a:off x="4653756" y="2097881"/>
            <a:ext cx="6008686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spcAft>
                <a:spcPts val="0"/>
              </a:spcAft>
              <a:defRPr sz="39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spcAft>
                <a:spcPts val="0"/>
              </a:spcAft>
              <a:defRPr sz="39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spcAft>
                <a:spcPts val="0"/>
              </a:spcAft>
              <a:defRPr sz="39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spcAft>
                <a:spcPts val="0"/>
              </a:spcAft>
              <a:defRPr sz="39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spcAft>
                <a:spcPts val="0"/>
              </a:spcAft>
              <a:defRPr sz="39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algn="l" rtl="0">
              <a:spcBef>
                <a:spcPts val="0"/>
              </a:spcBef>
              <a:spcAft>
                <a:spcPts val="0"/>
              </a:spcAft>
              <a:defRPr sz="39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algn="l" rtl="0">
              <a:spcBef>
                <a:spcPts val="0"/>
              </a:spcBef>
              <a:spcAft>
                <a:spcPts val="0"/>
              </a:spcAft>
              <a:defRPr sz="39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algn="l" rtl="0">
              <a:spcBef>
                <a:spcPts val="0"/>
              </a:spcBef>
              <a:spcAft>
                <a:spcPts val="0"/>
              </a:spcAft>
              <a:defRPr sz="39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algn="l" rtl="0">
              <a:spcBef>
                <a:spcPts val="0"/>
              </a:spcBef>
              <a:spcAft>
                <a:spcPts val="0"/>
              </a:spcAft>
              <a:defRPr sz="39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 rot="5400000">
            <a:off x="462756" y="116681"/>
            <a:ext cx="6008686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09550" algn="l" rtl="0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Font typeface="Noto Symbol"/>
              <a:buChar char="●"/>
              <a:defRPr sz="3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92150" indent="-233680" algn="l" rtl="0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●"/>
              <a:defRPr sz="2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87425" indent="-199390" algn="l" rtl="0">
              <a:spcBef>
                <a:spcPts val="46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●"/>
              <a:defRPr sz="2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281113" indent="-207962" algn="l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Font typeface="Noto Symbol"/>
              <a:buChar char="▪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598613" indent="-214312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▪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055813" indent="-214313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▪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513013" indent="-214313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▪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970213" indent="-214313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▪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427413" indent="-214312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▪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0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defRPr sz="4000" b="1" cap="none"/>
            </a:lvl1pPr>
            <a:lvl2pPr rtl="0">
              <a:spcBef>
                <a:spcPts val="0"/>
              </a:spcBef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rtl="0">
              <a:spcBef>
                <a:spcPts val="0"/>
              </a:spcBef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rtl="0">
              <a:spcBef>
                <a:spcPts val="0"/>
              </a:spcBef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rtl="0">
              <a:spcBef>
                <a:spcPts val="0"/>
              </a:spcBef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rtl="0">
              <a:spcBef>
                <a:spcPts val="0"/>
              </a:spcBef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rtl="0">
              <a:spcBef>
                <a:spcPts val="0"/>
              </a:spcBef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rtl="0">
              <a:spcBef>
                <a:spcPts val="0"/>
              </a:spcBef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rtl="0">
              <a:spcBef>
                <a:spcPts val="0"/>
              </a:spcBef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88" name="Shape 188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Times New Roman"/>
              <a:buNone/>
              <a:defRPr sz="2000"/>
            </a:lvl1pPr>
            <a:lvl2pPr marL="457200" indent="0" rtl="0">
              <a:spcBef>
                <a:spcPts val="0"/>
              </a:spcBef>
              <a:buFont typeface="Times New Roman"/>
              <a:buNone/>
              <a:defRPr sz="1800"/>
            </a:lvl2pPr>
            <a:lvl3pPr marL="914400" indent="0" rtl="0">
              <a:spcBef>
                <a:spcPts val="0"/>
              </a:spcBef>
              <a:buFont typeface="Times New Roman"/>
              <a:buNone/>
              <a:defRPr sz="1600"/>
            </a:lvl3pPr>
            <a:lvl4pPr marL="1371600" indent="0" rtl="0">
              <a:spcBef>
                <a:spcPts val="0"/>
              </a:spcBef>
              <a:buFont typeface="Times New Roman"/>
              <a:buNone/>
              <a:defRPr sz="1400"/>
            </a:lvl4pPr>
            <a:lvl5pPr marL="1828800" indent="0" rtl="0">
              <a:spcBef>
                <a:spcPts val="0"/>
              </a:spcBef>
              <a:buFont typeface="Times New Roman"/>
              <a:buNone/>
              <a:defRPr sz="1400"/>
            </a:lvl5pPr>
            <a:lvl6pPr marL="2286000" indent="0" rtl="0">
              <a:spcBef>
                <a:spcPts val="0"/>
              </a:spcBef>
              <a:buFont typeface="Times New Roman"/>
              <a:buNone/>
              <a:defRPr sz="1400"/>
            </a:lvl6pPr>
            <a:lvl7pPr marL="2743200" indent="0" rtl="0">
              <a:spcBef>
                <a:spcPts val="0"/>
              </a:spcBef>
              <a:buFont typeface="Times New Roman"/>
              <a:buNone/>
              <a:defRPr sz="1400"/>
            </a:lvl7pPr>
            <a:lvl8pPr marL="3200400" indent="0" rtl="0">
              <a:spcBef>
                <a:spcPts val="0"/>
              </a:spcBef>
              <a:buFont typeface="Times New Roman"/>
              <a:buNone/>
              <a:defRPr sz="1400"/>
            </a:lvl8pPr>
            <a:lvl9pPr marL="3657600" indent="0" rtl="0">
              <a:spcBef>
                <a:spcPts val="0"/>
              </a:spcBef>
              <a:buFont typeface="Times New Roman"/>
              <a:buNone/>
              <a:defRPr sz="1400"/>
            </a:lvl9pPr>
          </a:lstStyle>
          <a:p>
            <a:endParaRPr/>
          </a:p>
        </p:txBody>
      </p:sp>
      <p:sp>
        <p:nvSpPr>
          <p:cNvPr id="189" name="Shape 189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90" name="Shape 190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91" name="Shape 191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4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hape 193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94" name="Shape 194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32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indent="0" algn="ctr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2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indent="0" algn="ctr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95" name="Shape 195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96" name="Shape 196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97" name="Shape 197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4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4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" name="Shape 410"/>
          <p:cNvSpPr txBox="1">
            <a:spLocks noGrp="1"/>
          </p:cNvSpPr>
          <p:nvPr>
            <p:ph type="title"/>
          </p:nvPr>
        </p:nvSpPr>
        <p:spPr>
          <a:xfrm>
            <a:off x="442912" y="103186"/>
            <a:ext cx="8243886" cy="13144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11" name="Shape 4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4561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Verdana"/>
              <a:buChar char="•"/>
              <a:defRPr sz="32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742950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Verdana"/>
              <a:buChar char="–"/>
              <a:defRPr sz="28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Verdana"/>
              <a:buChar char="•"/>
              <a:defRPr sz="24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Verdana"/>
              <a:buChar char="–"/>
              <a:defRPr sz="20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574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Verdana"/>
              <a:buChar char="»"/>
              <a:defRPr sz="20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Verdana"/>
              <a:buChar char="»"/>
              <a:defRPr sz="20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Verdana"/>
              <a:buChar char="»"/>
              <a:defRPr sz="20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Verdana"/>
              <a:buChar char="»"/>
              <a:defRPr sz="20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Verdana"/>
              <a:buChar char="»"/>
              <a:defRPr sz="20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12" name="Shape 412"/>
          <p:cNvSpPr txBox="1">
            <a:spLocks noGrp="1"/>
          </p:cNvSpPr>
          <p:nvPr>
            <p:ph type="dt" idx="10"/>
          </p:nvPr>
        </p:nvSpPr>
        <p:spPr>
          <a:xfrm>
            <a:off x="457200" y="6243637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13" name="Shape 413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14" name="Shape 414"/>
          <p:cNvSpPr txBox="1">
            <a:spLocks noGrp="1"/>
          </p:cNvSpPr>
          <p:nvPr>
            <p:ph type="sldNum" idx="12"/>
          </p:nvPr>
        </p:nvSpPr>
        <p:spPr>
          <a:xfrm>
            <a:off x="6553200" y="6243637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Verdana"/>
              <a:buNone/>
            </a:pPr>
            <a:fld id="{00000000-1234-1234-1234-123412341234}" type="slidenum">
              <a:rPr lang="en-US" sz="14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  <a:endParaRPr lang="en-US" sz="1400" b="0" i="0" u="none" strike="noStrike" cap="none" baseline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4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" name="Shape 416"/>
          <p:cNvSpPr txBox="1">
            <a:spLocks noGrp="1"/>
          </p:cNvSpPr>
          <p:nvPr>
            <p:ph type="title"/>
          </p:nvPr>
        </p:nvSpPr>
        <p:spPr>
          <a:xfrm rot="5400000">
            <a:off x="4679949" y="2049462"/>
            <a:ext cx="5953125" cy="20605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17" name="Shape 417"/>
          <p:cNvSpPr txBox="1">
            <a:spLocks noGrp="1"/>
          </p:cNvSpPr>
          <p:nvPr>
            <p:ph type="body" idx="1"/>
          </p:nvPr>
        </p:nvSpPr>
        <p:spPr>
          <a:xfrm rot="5400000">
            <a:off x="481806" y="64294"/>
            <a:ext cx="5953125" cy="60309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Verdana"/>
              <a:buChar char="•"/>
              <a:defRPr sz="32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742950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Verdana"/>
              <a:buChar char="–"/>
              <a:defRPr sz="28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Verdana"/>
              <a:buChar char="•"/>
              <a:defRPr sz="24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Verdana"/>
              <a:buChar char="–"/>
              <a:defRPr sz="20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574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Verdana"/>
              <a:buChar char="»"/>
              <a:defRPr sz="20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Verdana"/>
              <a:buChar char="»"/>
              <a:defRPr sz="20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Verdana"/>
              <a:buChar char="»"/>
              <a:defRPr sz="20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Verdana"/>
              <a:buChar char="»"/>
              <a:defRPr sz="20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Verdana"/>
              <a:buChar char="»"/>
              <a:defRPr sz="20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18" name="Shape 418"/>
          <p:cNvSpPr txBox="1">
            <a:spLocks noGrp="1"/>
          </p:cNvSpPr>
          <p:nvPr>
            <p:ph type="dt" idx="10"/>
          </p:nvPr>
        </p:nvSpPr>
        <p:spPr>
          <a:xfrm>
            <a:off x="457200" y="6243637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19" name="Shape 419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20" name="Shape 420"/>
          <p:cNvSpPr txBox="1">
            <a:spLocks noGrp="1"/>
          </p:cNvSpPr>
          <p:nvPr>
            <p:ph type="sldNum" idx="12"/>
          </p:nvPr>
        </p:nvSpPr>
        <p:spPr>
          <a:xfrm>
            <a:off x="6553200" y="6243637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Verdana"/>
              <a:buNone/>
            </a:pPr>
            <a:fld id="{00000000-1234-1234-1234-123412341234}" type="slidenum">
              <a:rPr lang="en-US" sz="14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  <a:endParaRPr lang="en-US" sz="1400" b="0" i="0" u="none" strike="noStrike" cap="none" baseline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4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" name="Shape 422"/>
          <p:cNvSpPr txBox="1">
            <a:spLocks noGrp="1"/>
          </p:cNvSpPr>
          <p:nvPr>
            <p:ph type="title"/>
          </p:nvPr>
        </p:nvSpPr>
        <p:spPr>
          <a:xfrm>
            <a:off x="442912" y="103186"/>
            <a:ext cx="8243886" cy="13144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23" name="Shape 423"/>
          <p:cNvSpPr txBox="1">
            <a:spLocks noGrp="1"/>
          </p:cNvSpPr>
          <p:nvPr>
            <p:ph type="body" idx="1"/>
          </p:nvPr>
        </p:nvSpPr>
        <p:spPr>
          <a:xfrm rot="5400000">
            <a:off x="2343943" y="-286544"/>
            <a:ext cx="4456111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Verdana"/>
              <a:buChar char="•"/>
              <a:defRPr sz="32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742950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Verdana"/>
              <a:buChar char="–"/>
              <a:defRPr sz="28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Verdana"/>
              <a:buChar char="•"/>
              <a:defRPr sz="24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Verdana"/>
              <a:buChar char="–"/>
              <a:defRPr sz="20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574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Verdana"/>
              <a:buChar char="»"/>
              <a:defRPr sz="20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Verdana"/>
              <a:buChar char="»"/>
              <a:defRPr sz="20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Verdana"/>
              <a:buChar char="»"/>
              <a:defRPr sz="20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Verdana"/>
              <a:buChar char="»"/>
              <a:defRPr sz="20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Verdana"/>
              <a:buChar char="»"/>
              <a:defRPr sz="20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24" name="Shape 424"/>
          <p:cNvSpPr txBox="1">
            <a:spLocks noGrp="1"/>
          </p:cNvSpPr>
          <p:nvPr>
            <p:ph type="dt" idx="10"/>
          </p:nvPr>
        </p:nvSpPr>
        <p:spPr>
          <a:xfrm>
            <a:off x="457200" y="6243637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25" name="Shape 425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26" name="Shape 426"/>
          <p:cNvSpPr txBox="1">
            <a:spLocks noGrp="1"/>
          </p:cNvSpPr>
          <p:nvPr>
            <p:ph type="sldNum" idx="12"/>
          </p:nvPr>
        </p:nvSpPr>
        <p:spPr>
          <a:xfrm>
            <a:off x="6553200" y="6243637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Verdana"/>
              <a:buNone/>
            </a:pPr>
            <a:fld id="{00000000-1234-1234-1234-123412341234}" type="slidenum">
              <a:rPr lang="en-US" sz="14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  <a:endParaRPr lang="en-US" sz="1400" b="0" i="0" u="none" strike="noStrike" cap="none" baseline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4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" name="Shape 428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 sz="2000" b="1"/>
            </a:lvl1pPr>
            <a:lvl2pPr rtl="0">
              <a:spcBef>
                <a:spcPts val="0"/>
              </a:spcBef>
              <a:defRPr sz="4400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rtl="0">
              <a:spcBef>
                <a:spcPts val="0"/>
              </a:spcBef>
              <a:defRPr sz="4400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rtl="0">
              <a:spcBef>
                <a:spcPts val="0"/>
              </a:spcBef>
              <a:defRPr sz="4400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rtl="0">
              <a:spcBef>
                <a:spcPts val="0"/>
              </a:spcBef>
              <a:defRPr sz="4400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rtl="0">
              <a:spcBef>
                <a:spcPts val="0"/>
              </a:spcBef>
              <a:defRPr sz="4400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rtl="0">
              <a:spcBef>
                <a:spcPts val="0"/>
              </a:spcBef>
              <a:defRPr sz="4400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rtl="0">
              <a:spcBef>
                <a:spcPts val="0"/>
              </a:spcBef>
              <a:defRPr sz="4400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rtl="0">
              <a:spcBef>
                <a:spcPts val="0"/>
              </a:spcBef>
              <a:defRPr sz="4400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29" name="Shape 429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430" name="Shape 430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Verdana"/>
              <a:buNone/>
              <a:defRPr sz="1400"/>
            </a:lvl1pPr>
            <a:lvl2pPr marL="457200" indent="0" rtl="0">
              <a:spcBef>
                <a:spcPts val="0"/>
              </a:spcBef>
              <a:buFont typeface="Verdana"/>
              <a:buNone/>
              <a:defRPr sz="1200"/>
            </a:lvl2pPr>
            <a:lvl3pPr marL="914400" indent="0" rtl="0">
              <a:spcBef>
                <a:spcPts val="0"/>
              </a:spcBef>
              <a:buFont typeface="Verdana"/>
              <a:buNone/>
              <a:defRPr sz="1000"/>
            </a:lvl3pPr>
            <a:lvl4pPr marL="1371600" indent="0" rtl="0">
              <a:spcBef>
                <a:spcPts val="0"/>
              </a:spcBef>
              <a:buFont typeface="Verdana"/>
              <a:buNone/>
              <a:defRPr sz="900"/>
            </a:lvl4pPr>
            <a:lvl5pPr marL="1828800" indent="0" rtl="0">
              <a:spcBef>
                <a:spcPts val="0"/>
              </a:spcBef>
              <a:buFont typeface="Verdana"/>
              <a:buNone/>
              <a:defRPr sz="900"/>
            </a:lvl5pPr>
            <a:lvl6pPr marL="2286000" indent="0" rtl="0">
              <a:spcBef>
                <a:spcPts val="0"/>
              </a:spcBef>
              <a:buFont typeface="Verdana"/>
              <a:buNone/>
              <a:defRPr sz="900"/>
            </a:lvl6pPr>
            <a:lvl7pPr marL="2743200" indent="0" rtl="0">
              <a:spcBef>
                <a:spcPts val="0"/>
              </a:spcBef>
              <a:buFont typeface="Verdana"/>
              <a:buNone/>
              <a:defRPr sz="900"/>
            </a:lvl7pPr>
            <a:lvl8pPr marL="3200400" indent="0" rtl="0">
              <a:spcBef>
                <a:spcPts val="0"/>
              </a:spcBef>
              <a:buFont typeface="Verdana"/>
              <a:buNone/>
              <a:defRPr sz="900"/>
            </a:lvl8pPr>
            <a:lvl9pPr marL="3657600" indent="0" rtl="0">
              <a:spcBef>
                <a:spcPts val="0"/>
              </a:spcBef>
              <a:buFont typeface="Verdana"/>
              <a:buNone/>
              <a:defRPr sz="900"/>
            </a:lvl9pPr>
          </a:lstStyle>
          <a:p>
            <a:endParaRPr/>
          </a:p>
        </p:txBody>
      </p:sp>
      <p:sp>
        <p:nvSpPr>
          <p:cNvPr id="431" name="Shape 431"/>
          <p:cNvSpPr txBox="1">
            <a:spLocks noGrp="1"/>
          </p:cNvSpPr>
          <p:nvPr>
            <p:ph type="dt" idx="10"/>
          </p:nvPr>
        </p:nvSpPr>
        <p:spPr>
          <a:xfrm>
            <a:off x="457200" y="6243637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32" name="Shape 432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33" name="Shape 433"/>
          <p:cNvSpPr txBox="1">
            <a:spLocks noGrp="1"/>
          </p:cNvSpPr>
          <p:nvPr>
            <p:ph type="sldNum" idx="12"/>
          </p:nvPr>
        </p:nvSpPr>
        <p:spPr>
          <a:xfrm>
            <a:off x="6553200" y="6243637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Verdana"/>
              <a:buNone/>
            </a:pPr>
            <a:fld id="{00000000-1234-1234-1234-123412341234}" type="slidenum">
              <a:rPr lang="en-US" sz="14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  <a:endParaRPr lang="en-US" sz="1400" b="0" i="0" u="none" strike="noStrike" cap="none" baseline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4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" name="Shape 435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 sz="2000" b="1"/>
            </a:lvl1pPr>
            <a:lvl2pPr rtl="0">
              <a:spcBef>
                <a:spcPts val="0"/>
              </a:spcBef>
              <a:defRPr sz="4400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rtl="0">
              <a:spcBef>
                <a:spcPts val="0"/>
              </a:spcBef>
              <a:defRPr sz="4400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rtl="0">
              <a:spcBef>
                <a:spcPts val="0"/>
              </a:spcBef>
              <a:defRPr sz="4400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rtl="0">
              <a:spcBef>
                <a:spcPts val="0"/>
              </a:spcBef>
              <a:defRPr sz="4400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rtl="0">
              <a:spcBef>
                <a:spcPts val="0"/>
              </a:spcBef>
              <a:defRPr sz="4400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rtl="0">
              <a:spcBef>
                <a:spcPts val="0"/>
              </a:spcBef>
              <a:defRPr sz="4400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rtl="0">
              <a:spcBef>
                <a:spcPts val="0"/>
              </a:spcBef>
              <a:defRPr sz="4400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rtl="0">
              <a:spcBef>
                <a:spcPts val="0"/>
              </a:spcBef>
              <a:defRPr sz="4400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36" name="Shape 436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3200"/>
            </a:lvl1pPr>
            <a:lvl2pPr rtl="0">
              <a:spcBef>
                <a:spcPts val="0"/>
              </a:spcBef>
              <a:defRPr sz="2800"/>
            </a:lvl2pPr>
            <a:lvl3pPr rtl="0">
              <a:spcBef>
                <a:spcPts val="0"/>
              </a:spcBef>
              <a:defRPr sz="2400"/>
            </a:lvl3pPr>
            <a:lvl4pPr rtl="0">
              <a:spcBef>
                <a:spcPts val="0"/>
              </a:spcBef>
              <a:defRPr sz="2000"/>
            </a:lvl4pPr>
            <a:lvl5pPr rtl="0">
              <a:spcBef>
                <a:spcPts val="0"/>
              </a:spcBef>
              <a:defRPr sz="2000"/>
            </a:lvl5pPr>
            <a:lvl6pPr rtl="0">
              <a:spcBef>
                <a:spcPts val="0"/>
              </a:spcBef>
              <a:defRPr sz="2000"/>
            </a:lvl6pPr>
            <a:lvl7pPr rtl="0">
              <a:spcBef>
                <a:spcPts val="0"/>
              </a:spcBef>
              <a:defRPr sz="2000"/>
            </a:lvl7pPr>
            <a:lvl8pPr rtl="0">
              <a:spcBef>
                <a:spcPts val="0"/>
              </a:spcBef>
              <a:defRPr sz="2000"/>
            </a:lvl8pPr>
            <a:lvl9pPr rtl="0">
              <a:spcBef>
                <a:spcPts val="0"/>
              </a:spcBef>
              <a:defRPr sz="2000"/>
            </a:lvl9pPr>
          </a:lstStyle>
          <a:p>
            <a:endParaRPr/>
          </a:p>
        </p:txBody>
      </p:sp>
      <p:sp>
        <p:nvSpPr>
          <p:cNvPr id="437" name="Shape 437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Verdana"/>
              <a:buNone/>
              <a:defRPr sz="1400"/>
            </a:lvl1pPr>
            <a:lvl2pPr marL="457200" indent="0" rtl="0">
              <a:spcBef>
                <a:spcPts val="0"/>
              </a:spcBef>
              <a:buFont typeface="Verdana"/>
              <a:buNone/>
              <a:defRPr sz="1200"/>
            </a:lvl2pPr>
            <a:lvl3pPr marL="914400" indent="0" rtl="0">
              <a:spcBef>
                <a:spcPts val="0"/>
              </a:spcBef>
              <a:buFont typeface="Verdana"/>
              <a:buNone/>
              <a:defRPr sz="1000"/>
            </a:lvl3pPr>
            <a:lvl4pPr marL="1371600" indent="0" rtl="0">
              <a:spcBef>
                <a:spcPts val="0"/>
              </a:spcBef>
              <a:buFont typeface="Verdana"/>
              <a:buNone/>
              <a:defRPr sz="900"/>
            </a:lvl4pPr>
            <a:lvl5pPr marL="1828800" indent="0" rtl="0">
              <a:spcBef>
                <a:spcPts val="0"/>
              </a:spcBef>
              <a:buFont typeface="Verdana"/>
              <a:buNone/>
              <a:defRPr sz="900"/>
            </a:lvl5pPr>
            <a:lvl6pPr marL="2286000" indent="0" rtl="0">
              <a:spcBef>
                <a:spcPts val="0"/>
              </a:spcBef>
              <a:buFont typeface="Verdana"/>
              <a:buNone/>
              <a:defRPr sz="900"/>
            </a:lvl6pPr>
            <a:lvl7pPr marL="2743200" indent="0" rtl="0">
              <a:spcBef>
                <a:spcPts val="0"/>
              </a:spcBef>
              <a:buFont typeface="Verdana"/>
              <a:buNone/>
              <a:defRPr sz="900"/>
            </a:lvl7pPr>
            <a:lvl8pPr marL="3200400" indent="0" rtl="0">
              <a:spcBef>
                <a:spcPts val="0"/>
              </a:spcBef>
              <a:buFont typeface="Verdana"/>
              <a:buNone/>
              <a:defRPr sz="900"/>
            </a:lvl8pPr>
            <a:lvl9pPr marL="3657600" indent="0" rtl="0">
              <a:spcBef>
                <a:spcPts val="0"/>
              </a:spcBef>
              <a:buFont typeface="Verdana"/>
              <a:buNone/>
              <a:defRPr sz="900"/>
            </a:lvl9pPr>
          </a:lstStyle>
          <a:p>
            <a:endParaRPr/>
          </a:p>
        </p:txBody>
      </p:sp>
      <p:sp>
        <p:nvSpPr>
          <p:cNvPr id="438" name="Shape 438"/>
          <p:cNvSpPr txBox="1">
            <a:spLocks noGrp="1"/>
          </p:cNvSpPr>
          <p:nvPr>
            <p:ph type="dt" idx="10"/>
          </p:nvPr>
        </p:nvSpPr>
        <p:spPr>
          <a:xfrm>
            <a:off x="457200" y="6243637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39" name="Shape 439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40" name="Shape 440"/>
          <p:cNvSpPr txBox="1">
            <a:spLocks noGrp="1"/>
          </p:cNvSpPr>
          <p:nvPr>
            <p:ph type="sldNum" idx="12"/>
          </p:nvPr>
        </p:nvSpPr>
        <p:spPr>
          <a:xfrm>
            <a:off x="6553200" y="6243637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Verdana"/>
              <a:buNone/>
            </a:pPr>
            <a:fld id="{00000000-1234-1234-1234-123412341234}" type="slidenum">
              <a:rPr lang="en-US" sz="14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  <a:endParaRPr lang="en-US" sz="1400" b="0" i="0" u="none" strike="noStrike" cap="none" baseline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" name="Shape 442"/>
          <p:cNvSpPr txBox="1">
            <a:spLocks noGrp="1"/>
          </p:cNvSpPr>
          <p:nvPr>
            <p:ph type="dt" idx="10"/>
          </p:nvPr>
        </p:nvSpPr>
        <p:spPr>
          <a:xfrm>
            <a:off x="457200" y="6243637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43" name="Shape 443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44" name="Shape 444"/>
          <p:cNvSpPr txBox="1">
            <a:spLocks noGrp="1"/>
          </p:cNvSpPr>
          <p:nvPr>
            <p:ph type="sldNum" idx="12"/>
          </p:nvPr>
        </p:nvSpPr>
        <p:spPr>
          <a:xfrm>
            <a:off x="6553200" y="6243637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Verdana"/>
              <a:buNone/>
            </a:pPr>
            <a:fld id="{00000000-1234-1234-1234-123412341234}" type="slidenum">
              <a:rPr lang="en-US" sz="14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  <a:endParaRPr lang="en-US" sz="1400" b="0" i="0" u="none" strike="noStrike" cap="none" baseline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" name="Shape 446"/>
          <p:cNvSpPr txBox="1">
            <a:spLocks noGrp="1"/>
          </p:cNvSpPr>
          <p:nvPr>
            <p:ph type="title"/>
          </p:nvPr>
        </p:nvSpPr>
        <p:spPr>
          <a:xfrm>
            <a:off x="442912" y="103186"/>
            <a:ext cx="8243886" cy="13144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47" name="Shape 447"/>
          <p:cNvSpPr txBox="1">
            <a:spLocks noGrp="1"/>
          </p:cNvSpPr>
          <p:nvPr>
            <p:ph type="dt" idx="10"/>
          </p:nvPr>
        </p:nvSpPr>
        <p:spPr>
          <a:xfrm>
            <a:off x="457200" y="6243637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48" name="Shape 448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49" name="Shape 449"/>
          <p:cNvSpPr txBox="1">
            <a:spLocks noGrp="1"/>
          </p:cNvSpPr>
          <p:nvPr>
            <p:ph type="sldNum" idx="12"/>
          </p:nvPr>
        </p:nvSpPr>
        <p:spPr>
          <a:xfrm>
            <a:off x="6553200" y="6243637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Verdana"/>
              <a:buNone/>
            </a:pPr>
            <a:fld id="{00000000-1234-1234-1234-123412341234}" type="slidenum">
              <a:rPr lang="en-US" sz="14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  <a:endParaRPr lang="en-US" sz="1400" b="0" i="0" u="none" strike="noStrike" cap="none" baseline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4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" name="Shape 45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 sz="4400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rtl="0">
              <a:spcBef>
                <a:spcPts val="0"/>
              </a:spcBef>
              <a:defRPr sz="4400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rtl="0">
              <a:spcBef>
                <a:spcPts val="0"/>
              </a:spcBef>
              <a:defRPr sz="4400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rtl="0">
              <a:spcBef>
                <a:spcPts val="0"/>
              </a:spcBef>
              <a:defRPr sz="4400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rtl="0">
              <a:spcBef>
                <a:spcPts val="0"/>
              </a:spcBef>
              <a:defRPr sz="4400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rtl="0">
              <a:spcBef>
                <a:spcPts val="0"/>
              </a:spcBef>
              <a:defRPr sz="4400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rtl="0">
              <a:spcBef>
                <a:spcPts val="0"/>
              </a:spcBef>
              <a:defRPr sz="4400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rtl="0">
              <a:spcBef>
                <a:spcPts val="0"/>
              </a:spcBef>
              <a:defRPr sz="4400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52" name="Shape 452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Verdana"/>
              <a:buNone/>
              <a:defRPr sz="2400" b="1"/>
            </a:lvl1pPr>
            <a:lvl2pPr marL="457200" indent="0" rtl="0">
              <a:spcBef>
                <a:spcPts val="0"/>
              </a:spcBef>
              <a:buFont typeface="Verdana"/>
              <a:buNone/>
              <a:defRPr sz="2000" b="1"/>
            </a:lvl2pPr>
            <a:lvl3pPr marL="914400" indent="0" rtl="0">
              <a:spcBef>
                <a:spcPts val="0"/>
              </a:spcBef>
              <a:buFont typeface="Verdana"/>
              <a:buNone/>
              <a:defRPr sz="1800" b="1"/>
            </a:lvl3pPr>
            <a:lvl4pPr marL="1371600" indent="0" rtl="0">
              <a:spcBef>
                <a:spcPts val="0"/>
              </a:spcBef>
              <a:buFont typeface="Verdana"/>
              <a:buNone/>
              <a:defRPr sz="1600" b="1"/>
            </a:lvl4pPr>
            <a:lvl5pPr marL="1828800" indent="0" rtl="0">
              <a:spcBef>
                <a:spcPts val="0"/>
              </a:spcBef>
              <a:buFont typeface="Verdana"/>
              <a:buNone/>
              <a:defRPr sz="1600" b="1"/>
            </a:lvl5pPr>
            <a:lvl6pPr marL="2286000" indent="0" rtl="0">
              <a:spcBef>
                <a:spcPts val="0"/>
              </a:spcBef>
              <a:buFont typeface="Verdana"/>
              <a:buNone/>
              <a:defRPr sz="1600" b="1"/>
            </a:lvl6pPr>
            <a:lvl7pPr marL="2743200" indent="0" rtl="0">
              <a:spcBef>
                <a:spcPts val="0"/>
              </a:spcBef>
              <a:buFont typeface="Verdana"/>
              <a:buNone/>
              <a:defRPr sz="1600" b="1"/>
            </a:lvl7pPr>
            <a:lvl8pPr marL="3200400" indent="0" rtl="0">
              <a:spcBef>
                <a:spcPts val="0"/>
              </a:spcBef>
              <a:buFont typeface="Verdana"/>
              <a:buNone/>
              <a:defRPr sz="1600" b="1"/>
            </a:lvl8pPr>
            <a:lvl9pPr marL="3657600" indent="0" rtl="0">
              <a:spcBef>
                <a:spcPts val="0"/>
              </a:spcBef>
              <a:buFont typeface="Verdana"/>
              <a:buNone/>
              <a:defRPr sz="1600" b="1"/>
            </a:lvl9pPr>
          </a:lstStyle>
          <a:p>
            <a:endParaRPr/>
          </a:p>
        </p:txBody>
      </p:sp>
      <p:sp>
        <p:nvSpPr>
          <p:cNvPr id="453" name="Shape 453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2400"/>
            </a:lvl1pPr>
            <a:lvl2pPr rtl="0">
              <a:spcBef>
                <a:spcPts val="0"/>
              </a:spcBef>
              <a:defRPr sz="2000"/>
            </a:lvl2pPr>
            <a:lvl3pPr rtl="0">
              <a:spcBef>
                <a:spcPts val="0"/>
              </a:spcBef>
              <a:defRPr sz="1800"/>
            </a:lvl3pPr>
            <a:lvl4pPr rtl="0">
              <a:spcBef>
                <a:spcPts val="0"/>
              </a:spcBef>
              <a:defRPr sz="1600"/>
            </a:lvl4pPr>
            <a:lvl5pPr rtl="0">
              <a:spcBef>
                <a:spcPts val="0"/>
              </a:spcBef>
              <a:defRPr sz="1600"/>
            </a:lvl5pPr>
            <a:lvl6pPr rtl="0">
              <a:spcBef>
                <a:spcPts val="0"/>
              </a:spcBef>
              <a:defRPr sz="1600"/>
            </a:lvl6pPr>
            <a:lvl7pPr rtl="0">
              <a:spcBef>
                <a:spcPts val="0"/>
              </a:spcBef>
              <a:defRPr sz="1600"/>
            </a:lvl7pPr>
            <a:lvl8pPr rtl="0">
              <a:spcBef>
                <a:spcPts val="0"/>
              </a:spcBef>
              <a:defRPr sz="1600"/>
            </a:lvl8pPr>
            <a:lvl9pPr rtl="0">
              <a:spcBef>
                <a:spcPts val="0"/>
              </a:spcBef>
              <a:defRPr sz="1600"/>
            </a:lvl9pPr>
          </a:lstStyle>
          <a:p>
            <a:endParaRPr/>
          </a:p>
        </p:txBody>
      </p:sp>
      <p:sp>
        <p:nvSpPr>
          <p:cNvPr id="454" name="Shape 454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Verdana"/>
              <a:buNone/>
              <a:defRPr sz="2400" b="1"/>
            </a:lvl1pPr>
            <a:lvl2pPr marL="457200" indent="0" rtl="0">
              <a:spcBef>
                <a:spcPts val="0"/>
              </a:spcBef>
              <a:buFont typeface="Verdana"/>
              <a:buNone/>
              <a:defRPr sz="2000" b="1"/>
            </a:lvl2pPr>
            <a:lvl3pPr marL="914400" indent="0" rtl="0">
              <a:spcBef>
                <a:spcPts val="0"/>
              </a:spcBef>
              <a:buFont typeface="Verdana"/>
              <a:buNone/>
              <a:defRPr sz="1800" b="1"/>
            </a:lvl3pPr>
            <a:lvl4pPr marL="1371600" indent="0" rtl="0">
              <a:spcBef>
                <a:spcPts val="0"/>
              </a:spcBef>
              <a:buFont typeface="Verdana"/>
              <a:buNone/>
              <a:defRPr sz="1600" b="1"/>
            </a:lvl4pPr>
            <a:lvl5pPr marL="1828800" indent="0" rtl="0">
              <a:spcBef>
                <a:spcPts val="0"/>
              </a:spcBef>
              <a:buFont typeface="Verdana"/>
              <a:buNone/>
              <a:defRPr sz="1600" b="1"/>
            </a:lvl5pPr>
            <a:lvl6pPr marL="2286000" indent="0" rtl="0">
              <a:spcBef>
                <a:spcPts val="0"/>
              </a:spcBef>
              <a:buFont typeface="Verdana"/>
              <a:buNone/>
              <a:defRPr sz="1600" b="1"/>
            </a:lvl6pPr>
            <a:lvl7pPr marL="2743200" indent="0" rtl="0">
              <a:spcBef>
                <a:spcPts val="0"/>
              </a:spcBef>
              <a:buFont typeface="Verdana"/>
              <a:buNone/>
              <a:defRPr sz="1600" b="1"/>
            </a:lvl7pPr>
            <a:lvl8pPr marL="3200400" indent="0" rtl="0">
              <a:spcBef>
                <a:spcPts val="0"/>
              </a:spcBef>
              <a:buFont typeface="Verdana"/>
              <a:buNone/>
              <a:defRPr sz="1600" b="1"/>
            </a:lvl8pPr>
            <a:lvl9pPr marL="3657600" indent="0" rtl="0">
              <a:spcBef>
                <a:spcPts val="0"/>
              </a:spcBef>
              <a:buFont typeface="Verdana"/>
              <a:buNone/>
              <a:defRPr sz="1600" b="1"/>
            </a:lvl9pPr>
          </a:lstStyle>
          <a:p>
            <a:endParaRPr/>
          </a:p>
        </p:txBody>
      </p:sp>
      <p:sp>
        <p:nvSpPr>
          <p:cNvPr id="455" name="Shape 455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2400"/>
            </a:lvl1pPr>
            <a:lvl2pPr rtl="0">
              <a:spcBef>
                <a:spcPts val="0"/>
              </a:spcBef>
              <a:defRPr sz="2000"/>
            </a:lvl2pPr>
            <a:lvl3pPr rtl="0">
              <a:spcBef>
                <a:spcPts val="0"/>
              </a:spcBef>
              <a:defRPr sz="1800"/>
            </a:lvl3pPr>
            <a:lvl4pPr rtl="0">
              <a:spcBef>
                <a:spcPts val="0"/>
              </a:spcBef>
              <a:defRPr sz="1600"/>
            </a:lvl4pPr>
            <a:lvl5pPr rtl="0">
              <a:spcBef>
                <a:spcPts val="0"/>
              </a:spcBef>
              <a:defRPr sz="1600"/>
            </a:lvl5pPr>
            <a:lvl6pPr rtl="0">
              <a:spcBef>
                <a:spcPts val="0"/>
              </a:spcBef>
              <a:defRPr sz="1600"/>
            </a:lvl6pPr>
            <a:lvl7pPr rtl="0">
              <a:spcBef>
                <a:spcPts val="0"/>
              </a:spcBef>
              <a:defRPr sz="1600"/>
            </a:lvl7pPr>
            <a:lvl8pPr rtl="0">
              <a:spcBef>
                <a:spcPts val="0"/>
              </a:spcBef>
              <a:defRPr sz="1600"/>
            </a:lvl8pPr>
            <a:lvl9pPr rtl="0">
              <a:spcBef>
                <a:spcPts val="0"/>
              </a:spcBef>
              <a:defRPr sz="1600"/>
            </a:lvl9pPr>
          </a:lstStyle>
          <a:p>
            <a:endParaRPr/>
          </a:p>
        </p:txBody>
      </p:sp>
      <p:sp>
        <p:nvSpPr>
          <p:cNvPr id="456" name="Shape 456"/>
          <p:cNvSpPr txBox="1">
            <a:spLocks noGrp="1"/>
          </p:cNvSpPr>
          <p:nvPr>
            <p:ph type="dt" idx="10"/>
          </p:nvPr>
        </p:nvSpPr>
        <p:spPr>
          <a:xfrm>
            <a:off x="457200" y="6243637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57" name="Shape 457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58" name="Shape 458"/>
          <p:cNvSpPr txBox="1">
            <a:spLocks noGrp="1"/>
          </p:cNvSpPr>
          <p:nvPr>
            <p:ph type="sldNum" idx="12"/>
          </p:nvPr>
        </p:nvSpPr>
        <p:spPr>
          <a:xfrm>
            <a:off x="6553200" y="6243637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Verdana"/>
              <a:buNone/>
            </a:pPr>
            <a:fld id="{00000000-1234-1234-1234-123412341234}" type="slidenum">
              <a:rPr lang="en-US" sz="14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  <a:endParaRPr lang="en-US" sz="1400" b="0" i="0" u="none" strike="noStrike" cap="none" baseline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457200" y="122236"/>
            <a:ext cx="7543800" cy="1295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spcAft>
                <a:spcPts val="0"/>
              </a:spcAft>
              <a:defRPr sz="39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spcAft>
                <a:spcPts val="0"/>
              </a:spcAft>
              <a:defRPr sz="39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spcAft>
                <a:spcPts val="0"/>
              </a:spcAft>
              <a:defRPr sz="39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spcAft>
                <a:spcPts val="0"/>
              </a:spcAft>
              <a:defRPr sz="39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spcAft>
                <a:spcPts val="0"/>
              </a:spcAft>
              <a:defRPr sz="39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algn="l" rtl="0">
              <a:spcBef>
                <a:spcPts val="0"/>
              </a:spcBef>
              <a:spcAft>
                <a:spcPts val="0"/>
              </a:spcAft>
              <a:defRPr sz="39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algn="l" rtl="0">
              <a:spcBef>
                <a:spcPts val="0"/>
              </a:spcBef>
              <a:spcAft>
                <a:spcPts val="0"/>
              </a:spcAft>
              <a:defRPr sz="39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algn="l" rtl="0">
              <a:spcBef>
                <a:spcPts val="0"/>
              </a:spcBef>
              <a:spcAft>
                <a:spcPts val="0"/>
              </a:spcAft>
              <a:defRPr sz="39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algn="l" rtl="0">
              <a:spcBef>
                <a:spcPts val="0"/>
              </a:spcBef>
              <a:spcAft>
                <a:spcPts val="0"/>
              </a:spcAft>
              <a:defRPr sz="39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 rot="5400000">
            <a:off x="2366168" y="-189707"/>
            <a:ext cx="4411661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09550" algn="l" rtl="0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Font typeface="Noto Symbol"/>
              <a:buChar char="●"/>
              <a:defRPr sz="3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92150" indent="-233680" algn="l" rtl="0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●"/>
              <a:defRPr sz="2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87425" indent="-199390" algn="l" rtl="0">
              <a:spcBef>
                <a:spcPts val="46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●"/>
              <a:defRPr sz="2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281113" indent="-207962" algn="l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Font typeface="Noto Symbol"/>
              <a:buChar char="▪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598613" indent="-214312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▪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055813" indent="-214313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▪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513013" indent="-214313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▪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970213" indent="-214313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▪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427413" indent="-214312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▪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0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4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" name="Shape 460"/>
          <p:cNvSpPr txBox="1">
            <a:spLocks noGrp="1"/>
          </p:cNvSpPr>
          <p:nvPr>
            <p:ph type="title"/>
          </p:nvPr>
        </p:nvSpPr>
        <p:spPr>
          <a:xfrm>
            <a:off x="442912" y="103186"/>
            <a:ext cx="8243886" cy="13144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61" name="Shape 46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456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2800"/>
            </a:lvl1pPr>
            <a:lvl2pPr rtl="0">
              <a:spcBef>
                <a:spcPts val="0"/>
              </a:spcBef>
              <a:defRPr sz="2400"/>
            </a:lvl2pPr>
            <a:lvl3pPr rtl="0">
              <a:spcBef>
                <a:spcPts val="0"/>
              </a:spcBef>
              <a:defRPr sz="2000"/>
            </a:lvl3pPr>
            <a:lvl4pPr rtl="0">
              <a:spcBef>
                <a:spcPts val="0"/>
              </a:spcBef>
              <a:defRPr sz="1800"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800"/>
            </a:lvl6pPr>
            <a:lvl7pPr rtl="0">
              <a:spcBef>
                <a:spcPts val="0"/>
              </a:spcBef>
              <a:defRPr sz="1800"/>
            </a:lvl7pPr>
            <a:lvl8pPr rtl="0">
              <a:spcBef>
                <a:spcPts val="0"/>
              </a:spcBef>
              <a:defRPr sz="1800"/>
            </a:lvl8pPr>
            <a:lvl9pPr rtl="0">
              <a:spcBef>
                <a:spcPts val="0"/>
              </a:spcBef>
              <a:defRPr sz="1800"/>
            </a:lvl9pPr>
          </a:lstStyle>
          <a:p>
            <a:endParaRPr/>
          </a:p>
        </p:txBody>
      </p:sp>
      <p:sp>
        <p:nvSpPr>
          <p:cNvPr id="462" name="Shape 462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456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2800"/>
            </a:lvl1pPr>
            <a:lvl2pPr rtl="0">
              <a:spcBef>
                <a:spcPts val="0"/>
              </a:spcBef>
              <a:defRPr sz="2400"/>
            </a:lvl2pPr>
            <a:lvl3pPr rtl="0">
              <a:spcBef>
                <a:spcPts val="0"/>
              </a:spcBef>
              <a:defRPr sz="2000"/>
            </a:lvl3pPr>
            <a:lvl4pPr rtl="0">
              <a:spcBef>
                <a:spcPts val="0"/>
              </a:spcBef>
              <a:defRPr sz="1800"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800"/>
            </a:lvl6pPr>
            <a:lvl7pPr rtl="0">
              <a:spcBef>
                <a:spcPts val="0"/>
              </a:spcBef>
              <a:defRPr sz="1800"/>
            </a:lvl7pPr>
            <a:lvl8pPr rtl="0">
              <a:spcBef>
                <a:spcPts val="0"/>
              </a:spcBef>
              <a:defRPr sz="1800"/>
            </a:lvl8pPr>
            <a:lvl9pPr rtl="0">
              <a:spcBef>
                <a:spcPts val="0"/>
              </a:spcBef>
              <a:defRPr sz="1800"/>
            </a:lvl9pPr>
          </a:lstStyle>
          <a:p>
            <a:endParaRPr/>
          </a:p>
        </p:txBody>
      </p:sp>
      <p:sp>
        <p:nvSpPr>
          <p:cNvPr id="463" name="Shape 463"/>
          <p:cNvSpPr txBox="1">
            <a:spLocks noGrp="1"/>
          </p:cNvSpPr>
          <p:nvPr>
            <p:ph type="dt" idx="10"/>
          </p:nvPr>
        </p:nvSpPr>
        <p:spPr>
          <a:xfrm>
            <a:off x="457200" y="6243637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64" name="Shape 464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65" name="Shape 465"/>
          <p:cNvSpPr txBox="1">
            <a:spLocks noGrp="1"/>
          </p:cNvSpPr>
          <p:nvPr>
            <p:ph type="sldNum" idx="12"/>
          </p:nvPr>
        </p:nvSpPr>
        <p:spPr>
          <a:xfrm>
            <a:off x="6553200" y="6243637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Verdana"/>
              <a:buNone/>
            </a:pPr>
            <a:fld id="{00000000-1234-1234-1234-123412341234}" type="slidenum">
              <a:rPr lang="en-US" sz="14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  <a:endParaRPr lang="en-US" sz="1400" b="0" i="0" u="none" strike="noStrike" cap="none" baseline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4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7" name="Shape 467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defRPr sz="4000" b="1" cap="none"/>
            </a:lvl1pPr>
            <a:lvl2pPr rtl="0">
              <a:spcBef>
                <a:spcPts val="0"/>
              </a:spcBef>
              <a:defRPr sz="4400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rtl="0">
              <a:spcBef>
                <a:spcPts val="0"/>
              </a:spcBef>
              <a:defRPr sz="4400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rtl="0">
              <a:spcBef>
                <a:spcPts val="0"/>
              </a:spcBef>
              <a:defRPr sz="4400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rtl="0">
              <a:spcBef>
                <a:spcPts val="0"/>
              </a:spcBef>
              <a:defRPr sz="4400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rtl="0">
              <a:spcBef>
                <a:spcPts val="0"/>
              </a:spcBef>
              <a:defRPr sz="4400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rtl="0">
              <a:spcBef>
                <a:spcPts val="0"/>
              </a:spcBef>
              <a:defRPr sz="4400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rtl="0">
              <a:spcBef>
                <a:spcPts val="0"/>
              </a:spcBef>
              <a:defRPr sz="4400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rtl="0">
              <a:spcBef>
                <a:spcPts val="0"/>
              </a:spcBef>
              <a:defRPr sz="4400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68" name="Shape 468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Verdana"/>
              <a:buNone/>
              <a:defRPr sz="2000"/>
            </a:lvl1pPr>
            <a:lvl2pPr marL="457200" indent="0" rtl="0">
              <a:spcBef>
                <a:spcPts val="0"/>
              </a:spcBef>
              <a:buFont typeface="Verdana"/>
              <a:buNone/>
              <a:defRPr sz="1800"/>
            </a:lvl2pPr>
            <a:lvl3pPr marL="914400" indent="0" rtl="0">
              <a:spcBef>
                <a:spcPts val="0"/>
              </a:spcBef>
              <a:buFont typeface="Verdana"/>
              <a:buNone/>
              <a:defRPr sz="1600"/>
            </a:lvl3pPr>
            <a:lvl4pPr marL="1371600" indent="0" rtl="0">
              <a:spcBef>
                <a:spcPts val="0"/>
              </a:spcBef>
              <a:buFont typeface="Verdana"/>
              <a:buNone/>
              <a:defRPr sz="1400"/>
            </a:lvl4pPr>
            <a:lvl5pPr marL="1828800" indent="0" rtl="0">
              <a:spcBef>
                <a:spcPts val="0"/>
              </a:spcBef>
              <a:buFont typeface="Verdana"/>
              <a:buNone/>
              <a:defRPr sz="1400"/>
            </a:lvl5pPr>
            <a:lvl6pPr marL="2286000" indent="0" rtl="0">
              <a:spcBef>
                <a:spcPts val="0"/>
              </a:spcBef>
              <a:buFont typeface="Verdana"/>
              <a:buNone/>
              <a:defRPr sz="1400"/>
            </a:lvl6pPr>
            <a:lvl7pPr marL="2743200" indent="0" rtl="0">
              <a:spcBef>
                <a:spcPts val="0"/>
              </a:spcBef>
              <a:buFont typeface="Verdana"/>
              <a:buNone/>
              <a:defRPr sz="1400"/>
            </a:lvl7pPr>
            <a:lvl8pPr marL="3200400" indent="0" rtl="0">
              <a:spcBef>
                <a:spcPts val="0"/>
              </a:spcBef>
              <a:buFont typeface="Verdana"/>
              <a:buNone/>
              <a:defRPr sz="1400"/>
            </a:lvl8pPr>
            <a:lvl9pPr marL="3657600" indent="0" rtl="0">
              <a:spcBef>
                <a:spcPts val="0"/>
              </a:spcBef>
              <a:buFont typeface="Verdana"/>
              <a:buNone/>
              <a:defRPr sz="1400"/>
            </a:lvl9pPr>
          </a:lstStyle>
          <a:p>
            <a:endParaRPr/>
          </a:p>
        </p:txBody>
      </p:sp>
      <p:sp>
        <p:nvSpPr>
          <p:cNvPr id="469" name="Shape 469"/>
          <p:cNvSpPr txBox="1">
            <a:spLocks noGrp="1"/>
          </p:cNvSpPr>
          <p:nvPr>
            <p:ph type="dt" idx="10"/>
          </p:nvPr>
        </p:nvSpPr>
        <p:spPr>
          <a:xfrm>
            <a:off x="457200" y="6243637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70" name="Shape 470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71" name="Shape 471"/>
          <p:cNvSpPr txBox="1">
            <a:spLocks noGrp="1"/>
          </p:cNvSpPr>
          <p:nvPr>
            <p:ph type="sldNum" idx="12"/>
          </p:nvPr>
        </p:nvSpPr>
        <p:spPr>
          <a:xfrm>
            <a:off x="6553200" y="6243637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Verdana"/>
              <a:buNone/>
            </a:pPr>
            <a:fld id="{00000000-1234-1234-1234-123412341234}" type="slidenum">
              <a:rPr lang="en-US" sz="14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  <a:endParaRPr lang="en-US" sz="1400" b="0" i="0" u="none" strike="noStrike" cap="none" baseline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8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6" name="Shape 886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marL="457200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marL="914400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marL="1371600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marL="1828800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endParaRPr/>
          </a:p>
        </p:txBody>
      </p:sp>
      <p:sp>
        <p:nvSpPr>
          <p:cNvPr id="887" name="Shape 88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09550" algn="l" rtl="0"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Font typeface="Noto Symbol"/>
              <a:buChar char="•"/>
              <a:defRPr sz="28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742950" indent="-171450" algn="l" rtl="0"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Font typeface="Noto Symbol"/>
              <a:buChar char="■"/>
              <a:defRPr sz="24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indent="-14605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•"/>
              <a:defRPr sz="20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indent="-114300" algn="l" rtl="0">
              <a:spcBef>
                <a:spcPts val="360"/>
              </a:spcBef>
              <a:spcAft>
                <a:spcPts val="0"/>
              </a:spcAft>
              <a:buClr>
                <a:schemeClr val="lt2"/>
              </a:buClr>
              <a:buFont typeface="Noto Symbol"/>
              <a:buChar char="▪"/>
              <a:defRPr sz="18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57400" indent="-137160" algn="l" rtl="0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Font typeface="Noto Symbol"/>
              <a:buChar char="▪"/>
              <a:defRPr sz="18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indent="-137160" algn="l" rtl="0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Font typeface="Noto Symbol"/>
              <a:buChar char="▪"/>
              <a:defRPr sz="18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indent="-137160" algn="l" rtl="0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Font typeface="Noto Symbol"/>
              <a:buChar char="▪"/>
              <a:defRPr sz="18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indent="-137159" algn="l" rtl="0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Font typeface="Noto Symbol"/>
              <a:buChar char="▪"/>
              <a:defRPr sz="18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indent="-137159" algn="l" rtl="0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Font typeface="Noto Symbol"/>
              <a:buChar char="▪"/>
              <a:defRPr sz="18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888" name="Shape 888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889" name="Shape 889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890" name="Shape 890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Verdana"/>
              <a:buNone/>
            </a:pPr>
            <a:fld id="{00000000-1234-1234-1234-123412341234}" type="slidenum">
              <a:rPr lang="en-US" sz="10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  <a:endParaRPr lang="en-US" sz="1000" b="0" i="0" u="none" strike="noStrike" cap="none" baseline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8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2" name="Shape 892"/>
          <p:cNvSpPr txBox="1">
            <a:spLocks noGrp="1"/>
          </p:cNvSpPr>
          <p:nvPr>
            <p:ph type="title"/>
          </p:nvPr>
        </p:nvSpPr>
        <p:spPr>
          <a:xfrm rot="5400000">
            <a:off x="4731544" y="2175668"/>
            <a:ext cx="5853111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marL="457200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marL="914400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marL="1371600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marL="1828800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endParaRPr/>
          </a:p>
        </p:txBody>
      </p:sp>
      <p:sp>
        <p:nvSpPr>
          <p:cNvPr id="893" name="Shape 893"/>
          <p:cNvSpPr txBox="1">
            <a:spLocks noGrp="1"/>
          </p:cNvSpPr>
          <p:nvPr>
            <p:ph type="body" idx="1"/>
          </p:nvPr>
        </p:nvSpPr>
        <p:spPr>
          <a:xfrm rot="5400000">
            <a:off x="540544" y="194469"/>
            <a:ext cx="5853111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09550" algn="l" rtl="0"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Font typeface="Noto Symbol"/>
              <a:buChar char="•"/>
              <a:defRPr sz="28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742950" indent="-171450" algn="l" rtl="0"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Font typeface="Noto Symbol"/>
              <a:buChar char="■"/>
              <a:defRPr sz="24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indent="-14605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•"/>
              <a:defRPr sz="20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indent="-114300" algn="l" rtl="0">
              <a:spcBef>
                <a:spcPts val="360"/>
              </a:spcBef>
              <a:spcAft>
                <a:spcPts val="0"/>
              </a:spcAft>
              <a:buClr>
                <a:schemeClr val="lt2"/>
              </a:buClr>
              <a:buFont typeface="Noto Symbol"/>
              <a:buChar char="▪"/>
              <a:defRPr sz="18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57400" indent="-137160" algn="l" rtl="0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Font typeface="Noto Symbol"/>
              <a:buChar char="▪"/>
              <a:defRPr sz="18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indent="-137160" algn="l" rtl="0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Font typeface="Noto Symbol"/>
              <a:buChar char="▪"/>
              <a:defRPr sz="18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indent="-137160" algn="l" rtl="0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Font typeface="Noto Symbol"/>
              <a:buChar char="▪"/>
              <a:defRPr sz="18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indent="-137159" algn="l" rtl="0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Font typeface="Noto Symbol"/>
              <a:buChar char="▪"/>
              <a:defRPr sz="18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indent="-137159" algn="l" rtl="0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Font typeface="Noto Symbol"/>
              <a:buChar char="▪"/>
              <a:defRPr sz="18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894" name="Shape 894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895" name="Shape 895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896" name="Shape 896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Verdana"/>
              <a:buNone/>
            </a:pPr>
            <a:fld id="{00000000-1234-1234-1234-123412341234}" type="slidenum">
              <a:rPr lang="en-US" sz="10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  <a:endParaRPr lang="en-US" sz="1000" b="0" i="0" u="none" strike="noStrike" cap="none" baseline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8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8" name="Shape 898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marL="457200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marL="914400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marL="1371600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marL="1828800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endParaRPr/>
          </a:p>
        </p:txBody>
      </p:sp>
      <p:sp>
        <p:nvSpPr>
          <p:cNvPr id="899" name="Shape 899"/>
          <p:cNvSpPr txBox="1">
            <a:spLocks noGrp="1"/>
          </p:cNvSpPr>
          <p:nvPr>
            <p:ph type="body" idx="1"/>
          </p:nvPr>
        </p:nvSpPr>
        <p:spPr>
          <a:xfrm rot="5400000">
            <a:off x="2306637" y="-249237"/>
            <a:ext cx="4530724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09550" algn="l" rtl="0"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Font typeface="Noto Symbol"/>
              <a:buChar char="•"/>
              <a:defRPr sz="28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742950" indent="-171450" algn="l" rtl="0"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Font typeface="Noto Symbol"/>
              <a:buChar char="■"/>
              <a:defRPr sz="24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indent="-14605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•"/>
              <a:defRPr sz="20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indent="-114300" algn="l" rtl="0">
              <a:spcBef>
                <a:spcPts val="360"/>
              </a:spcBef>
              <a:spcAft>
                <a:spcPts val="0"/>
              </a:spcAft>
              <a:buClr>
                <a:schemeClr val="lt2"/>
              </a:buClr>
              <a:buFont typeface="Noto Symbol"/>
              <a:buChar char="▪"/>
              <a:defRPr sz="18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57400" indent="-137160" algn="l" rtl="0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Font typeface="Noto Symbol"/>
              <a:buChar char="▪"/>
              <a:defRPr sz="18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indent="-137160" algn="l" rtl="0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Font typeface="Noto Symbol"/>
              <a:buChar char="▪"/>
              <a:defRPr sz="18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indent="-137160" algn="l" rtl="0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Font typeface="Noto Symbol"/>
              <a:buChar char="▪"/>
              <a:defRPr sz="18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indent="-137159" algn="l" rtl="0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Font typeface="Noto Symbol"/>
              <a:buChar char="▪"/>
              <a:defRPr sz="18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indent="-137159" algn="l" rtl="0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Font typeface="Noto Symbol"/>
              <a:buChar char="▪"/>
              <a:defRPr sz="18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900" name="Shape 900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901" name="Shape 901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902" name="Shape 902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Verdana"/>
              <a:buNone/>
            </a:pPr>
            <a:fld id="{00000000-1234-1234-1234-123412341234}" type="slidenum">
              <a:rPr lang="en-US" sz="10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  <a:endParaRPr lang="en-US" sz="1000" b="0" i="0" u="none" strike="noStrike" cap="none" baseline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9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4" name="Shape 904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 sz="2000" b="1"/>
            </a:lvl1pPr>
            <a:lvl2pPr rtl="0">
              <a:spcBef>
                <a:spcPts val="0"/>
              </a:spcBef>
              <a:defRPr sz="4400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rtl="0">
              <a:spcBef>
                <a:spcPts val="0"/>
              </a:spcBef>
              <a:defRPr sz="4400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rtl="0">
              <a:spcBef>
                <a:spcPts val="0"/>
              </a:spcBef>
              <a:defRPr sz="4400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rtl="0">
              <a:spcBef>
                <a:spcPts val="0"/>
              </a:spcBef>
              <a:defRPr sz="4400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rtl="0">
              <a:spcBef>
                <a:spcPts val="0"/>
              </a:spcBef>
              <a:defRPr sz="4400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rtl="0">
              <a:spcBef>
                <a:spcPts val="0"/>
              </a:spcBef>
              <a:defRPr sz="4400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rtl="0">
              <a:spcBef>
                <a:spcPts val="0"/>
              </a:spcBef>
              <a:defRPr sz="4400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rtl="0">
              <a:spcBef>
                <a:spcPts val="0"/>
              </a:spcBef>
              <a:defRPr sz="4400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endParaRPr/>
          </a:p>
        </p:txBody>
      </p:sp>
      <p:sp>
        <p:nvSpPr>
          <p:cNvPr id="905" name="Shape 905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906" name="Shape 906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Verdana"/>
              <a:buNone/>
              <a:defRPr sz="1400"/>
            </a:lvl1pPr>
            <a:lvl2pPr marL="457200" indent="0" rtl="0">
              <a:spcBef>
                <a:spcPts val="0"/>
              </a:spcBef>
              <a:buFont typeface="Verdana"/>
              <a:buNone/>
              <a:defRPr sz="1200"/>
            </a:lvl2pPr>
            <a:lvl3pPr marL="914400" indent="0" rtl="0">
              <a:spcBef>
                <a:spcPts val="0"/>
              </a:spcBef>
              <a:buFont typeface="Verdana"/>
              <a:buNone/>
              <a:defRPr sz="1000"/>
            </a:lvl3pPr>
            <a:lvl4pPr marL="1371600" indent="0" rtl="0">
              <a:spcBef>
                <a:spcPts val="0"/>
              </a:spcBef>
              <a:buFont typeface="Verdana"/>
              <a:buNone/>
              <a:defRPr sz="900"/>
            </a:lvl4pPr>
            <a:lvl5pPr marL="1828800" indent="0" rtl="0">
              <a:spcBef>
                <a:spcPts val="0"/>
              </a:spcBef>
              <a:buFont typeface="Verdana"/>
              <a:buNone/>
              <a:defRPr sz="900"/>
            </a:lvl5pPr>
            <a:lvl6pPr marL="2286000" indent="0" rtl="0">
              <a:spcBef>
                <a:spcPts val="0"/>
              </a:spcBef>
              <a:buFont typeface="Verdana"/>
              <a:buNone/>
              <a:defRPr sz="900"/>
            </a:lvl6pPr>
            <a:lvl7pPr marL="2743200" indent="0" rtl="0">
              <a:spcBef>
                <a:spcPts val="0"/>
              </a:spcBef>
              <a:buFont typeface="Verdana"/>
              <a:buNone/>
              <a:defRPr sz="900"/>
            </a:lvl7pPr>
            <a:lvl8pPr marL="3200400" indent="0" rtl="0">
              <a:spcBef>
                <a:spcPts val="0"/>
              </a:spcBef>
              <a:buFont typeface="Verdana"/>
              <a:buNone/>
              <a:defRPr sz="900"/>
            </a:lvl8pPr>
            <a:lvl9pPr marL="3657600" indent="0" rtl="0">
              <a:spcBef>
                <a:spcPts val="0"/>
              </a:spcBef>
              <a:buFont typeface="Verdana"/>
              <a:buNone/>
              <a:defRPr sz="900"/>
            </a:lvl9pPr>
          </a:lstStyle>
          <a:p>
            <a:endParaRPr/>
          </a:p>
        </p:txBody>
      </p:sp>
      <p:sp>
        <p:nvSpPr>
          <p:cNvPr id="907" name="Shape 907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908" name="Shape 908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909" name="Shape 909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Verdana"/>
              <a:buNone/>
            </a:pPr>
            <a:fld id="{00000000-1234-1234-1234-123412341234}" type="slidenum">
              <a:rPr lang="en-US" sz="10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  <a:endParaRPr lang="en-US" sz="1000" b="0" i="0" u="none" strike="noStrike" cap="none" baseline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9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" name="Shape 911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 sz="2000" b="1"/>
            </a:lvl1pPr>
            <a:lvl2pPr rtl="0">
              <a:spcBef>
                <a:spcPts val="0"/>
              </a:spcBef>
              <a:defRPr sz="4400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rtl="0">
              <a:spcBef>
                <a:spcPts val="0"/>
              </a:spcBef>
              <a:defRPr sz="4400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rtl="0">
              <a:spcBef>
                <a:spcPts val="0"/>
              </a:spcBef>
              <a:defRPr sz="4400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rtl="0">
              <a:spcBef>
                <a:spcPts val="0"/>
              </a:spcBef>
              <a:defRPr sz="4400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rtl="0">
              <a:spcBef>
                <a:spcPts val="0"/>
              </a:spcBef>
              <a:defRPr sz="4400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rtl="0">
              <a:spcBef>
                <a:spcPts val="0"/>
              </a:spcBef>
              <a:defRPr sz="4400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rtl="0">
              <a:spcBef>
                <a:spcPts val="0"/>
              </a:spcBef>
              <a:defRPr sz="4400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rtl="0">
              <a:spcBef>
                <a:spcPts val="0"/>
              </a:spcBef>
              <a:defRPr sz="4400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endParaRPr/>
          </a:p>
        </p:txBody>
      </p:sp>
      <p:sp>
        <p:nvSpPr>
          <p:cNvPr id="912" name="Shape 912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3200"/>
            </a:lvl1pPr>
            <a:lvl2pPr rtl="0">
              <a:spcBef>
                <a:spcPts val="0"/>
              </a:spcBef>
              <a:defRPr sz="2800"/>
            </a:lvl2pPr>
            <a:lvl3pPr rtl="0">
              <a:spcBef>
                <a:spcPts val="0"/>
              </a:spcBef>
              <a:defRPr sz="2400"/>
            </a:lvl3pPr>
            <a:lvl4pPr rtl="0">
              <a:spcBef>
                <a:spcPts val="0"/>
              </a:spcBef>
              <a:defRPr sz="2000"/>
            </a:lvl4pPr>
            <a:lvl5pPr rtl="0">
              <a:spcBef>
                <a:spcPts val="0"/>
              </a:spcBef>
              <a:defRPr sz="2000"/>
            </a:lvl5pPr>
            <a:lvl6pPr rtl="0">
              <a:spcBef>
                <a:spcPts val="0"/>
              </a:spcBef>
              <a:defRPr sz="2000"/>
            </a:lvl6pPr>
            <a:lvl7pPr rtl="0">
              <a:spcBef>
                <a:spcPts val="0"/>
              </a:spcBef>
              <a:defRPr sz="2000"/>
            </a:lvl7pPr>
            <a:lvl8pPr rtl="0">
              <a:spcBef>
                <a:spcPts val="0"/>
              </a:spcBef>
              <a:defRPr sz="2000"/>
            </a:lvl8pPr>
            <a:lvl9pPr rtl="0">
              <a:spcBef>
                <a:spcPts val="0"/>
              </a:spcBef>
              <a:defRPr sz="2000"/>
            </a:lvl9pPr>
          </a:lstStyle>
          <a:p>
            <a:endParaRPr/>
          </a:p>
        </p:txBody>
      </p:sp>
      <p:sp>
        <p:nvSpPr>
          <p:cNvPr id="913" name="Shape 913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Verdana"/>
              <a:buNone/>
              <a:defRPr sz="1400"/>
            </a:lvl1pPr>
            <a:lvl2pPr marL="457200" indent="0" rtl="0">
              <a:spcBef>
                <a:spcPts val="0"/>
              </a:spcBef>
              <a:buFont typeface="Verdana"/>
              <a:buNone/>
              <a:defRPr sz="1200"/>
            </a:lvl2pPr>
            <a:lvl3pPr marL="914400" indent="0" rtl="0">
              <a:spcBef>
                <a:spcPts val="0"/>
              </a:spcBef>
              <a:buFont typeface="Verdana"/>
              <a:buNone/>
              <a:defRPr sz="1000"/>
            </a:lvl3pPr>
            <a:lvl4pPr marL="1371600" indent="0" rtl="0">
              <a:spcBef>
                <a:spcPts val="0"/>
              </a:spcBef>
              <a:buFont typeface="Verdana"/>
              <a:buNone/>
              <a:defRPr sz="900"/>
            </a:lvl4pPr>
            <a:lvl5pPr marL="1828800" indent="0" rtl="0">
              <a:spcBef>
                <a:spcPts val="0"/>
              </a:spcBef>
              <a:buFont typeface="Verdana"/>
              <a:buNone/>
              <a:defRPr sz="900"/>
            </a:lvl5pPr>
            <a:lvl6pPr marL="2286000" indent="0" rtl="0">
              <a:spcBef>
                <a:spcPts val="0"/>
              </a:spcBef>
              <a:buFont typeface="Verdana"/>
              <a:buNone/>
              <a:defRPr sz="900"/>
            </a:lvl6pPr>
            <a:lvl7pPr marL="2743200" indent="0" rtl="0">
              <a:spcBef>
                <a:spcPts val="0"/>
              </a:spcBef>
              <a:buFont typeface="Verdana"/>
              <a:buNone/>
              <a:defRPr sz="900"/>
            </a:lvl7pPr>
            <a:lvl8pPr marL="3200400" indent="0" rtl="0">
              <a:spcBef>
                <a:spcPts val="0"/>
              </a:spcBef>
              <a:buFont typeface="Verdana"/>
              <a:buNone/>
              <a:defRPr sz="900"/>
            </a:lvl8pPr>
            <a:lvl9pPr marL="3657600" indent="0" rtl="0">
              <a:spcBef>
                <a:spcPts val="0"/>
              </a:spcBef>
              <a:buFont typeface="Verdana"/>
              <a:buNone/>
              <a:defRPr sz="900"/>
            </a:lvl9pPr>
          </a:lstStyle>
          <a:p>
            <a:endParaRPr/>
          </a:p>
        </p:txBody>
      </p:sp>
      <p:sp>
        <p:nvSpPr>
          <p:cNvPr id="914" name="Shape 914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915" name="Shape 915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916" name="Shape 916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Verdana"/>
              <a:buNone/>
            </a:pPr>
            <a:fld id="{00000000-1234-1234-1234-123412341234}" type="slidenum">
              <a:rPr lang="en-US" sz="10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  <a:endParaRPr lang="en-US" sz="1000" b="0" i="0" u="none" strike="noStrike" cap="none" baseline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9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8" name="Shape 918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919" name="Shape 919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920" name="Shape 920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Verdana"/>
              <a:buNone/>
            </a:pPr>
            <a:fld id="{00000000-1234-1234-1234-123412341234}" type="slidenum">
              <a:rPr lang="en-US" sz="10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  <a:endParaRPr lang="en-US" sz="1000" b="0" i="0" u="none" strike="noStrike" cap="none" baseline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9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" name="Shape 922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marL="457200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marL="914400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marL="1371600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marL="1828800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endParaRPr/>
          </a:p>
        </p:txBody>
      </p:sp>
      <p:sp>
        <p:nvSpPr>
          <p:cNvPr id="923" name="Shape 923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924" name="Shape 924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925" name="Shape 925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Verdana"/>
              <a:buNone/>
            </a:pPr>
            <a:fld id="{00000000-1234-1234-1234-123412341234}" type="slidenum">
              <a:rPr lang="en-US" sz="10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  <a:endParaRPr lang="en-US" sz="1000" b="0" i="0" u="none" strike="noStrike" cap="none" baseline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9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7" name="Shape 92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 sz="4400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rtl="0">
              <a:spcBef>
                <a:spcPts val="0"/>
              </a:spcBef>
              <a:defRPr sz="4400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rtl="0">
              <a:spcBef>
                <a:spcPts val="0"/>
              </a:spcBef>
              <a:defRPr sz="4400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rtl="0">
              <a:spcBef>
                <a:spcPts val="0"/>
              </a:spcBef>
              <a:defRPr sz="4400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rtl="0">
              <a:spcBef>
                <a:spcPts val="0"/>
              </a:spcBef>
              <a:defRPr sz="4400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rtl="0">
              <a:spcBef>
                <a:spcPts val="0"/>
              </a:spcBef>
              <a:defRPr sz="4400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rtl="0">
              <a:spcBef>
                <a:spcPts val="0"/>
              </a:spcBef>
              <a:defRPr sz="4400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rtl="0">
              <a:spcBef>
                <a:spcPts val="0"/>
              </a:spcBef>
              <a:defRPr sz="4400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endParaRPr/>
          </a:p>
        </p:txBody>
      </p:sp>
      <p:sp>
        <p:nvSpPr>
          <p:cNvPr id="928" name="Shape 928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Verdana"/>
              <a:buNone/>
              <a:defRPr sz="2400" b="1"/>
            </a:lvl1pPr>
            <a:lvl2pPr marL="457200" indent="0" rtl="0">
              <a:spcBef>
                <a:spcPts val="0"/>
              </a:spcBef>
              <a:buFont typeface="Verdana"/>
              <a:buNone/>
              <a:defRPr sz="2000" b="1"/>
            </a:lvl2pPr>
            <a:lvl3pPr marL="914400" indent="0" rtl="0">
              <a:spcBef>
                <a:spcPts val="0"/>
              </a:spcBef>
              <a:buFont typeface="Verdana"/>
              <a:buNone/>
              <a:defRPr sz="1800" b="1"/>
            </a:lvl3pPr>
            <a:lvl4pPr marL="1371600" indent="0" rtl="0">
              <a:spcBef>
                <a:spcPts val="0"/>
              </a:spcBef>
              <a:buFont typeface="Verdana"/>
              <a:buNone/>
              <a:defRPr sz="1600" b="1"/>
            </a:lvl4pPr>
            <a:lvl5pPr marL="1828800" indent="0" rtl="0">
              <a:spcBef>
                <a:spcPts val="0"/>
              </a:spcBef>
              <a:buFont typeface="Verdana"/>
              <a:buNone/>
              <a:defRPr sz="1600" b="1"/>
            </a:lvl5pPr>
            <a:lvl6pPr marL="2286000" indent="0" rtl="0">
              <a:spcBef>
                <a:spcPts val="0"/>
              </a:spcBef>
              <a:buFont typeface="Verdana"/>
              <a:buNone/>
              <a:defRPr sz="1600" b="1"/>
            </a:lvl6pPr>
            <a:lvl7pPr marL="2743200" indent="0" rtl="0">
              <a:spcBef>
                <a:spcPts val="0"/>
              </a:spcBef>
              <a:buFont typeface="Verdana"/>
              <a:buNone/>
              <a:defRPr sz="1600" b="1"/>
            </a:lvl7pPr>
            <a:lvl8pPr marL="3200400" indent="0" rtl="0">
              <a:spcBef>
                <a:spcPts val="0"/>
              </a:spcBef>
              <a:buFont typeface="Verdana"/>
              <a:buNone/>
              <a:defRPr sz="1600" b="1"/>
            </a:lvl8pPr>
            <a:lvl9pPr marL="3657600" indent="0" rtl="0">
              <a:spcBef>
                <a:spcPts val="0"/>
              </a:spcBef>
              <a:buFont typeface="Verdana"/>
              <a:buNone/>
              <a:defRPr sz="1600" b="1"/>
            </a:lvl9pPr>
          </a:lstStyle>
          <a:p>
            <a:endParaRPr/>
          </a:p>
        </p:txBody>
      </p:sp>
      <p:sp>
        <p:nvSpPr>
          <p:cNvPr id="929" name="Shape 929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2400"/>
            </a:lvl1pPr>
            <a:lvl2pPr rtl="0">
              <a:spcBef>
                <a:spcPts val="0"/>
              </a:spcBef>
              <a:defRPr sz="2000"/>
            </a:lvl2pPr>
            <a:lvl3pPr rtl="0">
              <a:spcBef>
                <a:spcPts val="0"/>
              </a:spcBef>
              <a:defRPr sz="1800"/>
            </a:lvl3pPr>
            <a:lvl4pPr rtl="0">
              <a:spcBef>
                <a:spcPts val="0"/>
              </a:spcBef>
              <a:defRPr sz="1600"/>
            </a:lvl4pPr>
            <a:lvl5pPr rtl="0">
              <a:spcBef>
                <a:spcPts val="0"/>
              </a:spcBef>
              <a:defRPr sz="1600"/>
            </a:lvl5pPr>
            <a:lvl6pPr rtl="0">
              <a:spcBef>
                <a:spcPts val="0"/>
              </a:spcBef>
              <a:defRPr sz="1600"/>
            </a:lvl6pPr>
            <a:lvl7pPr rtl="0">
              <a:spcBef>
                <a:spcPts val="0"/>
              </a:spcBef>
              <a:defRPr sz="1600"/>
            </a:lvl7pPr>
            <a:lvl8pPr rtl="0">
              <a:spcBef>
                <a:spcPts val="0"/>
              </a:spcBef>
              <a:defRPr sz="1600"/>
            </a:lvl8pPr>
            <a:lvl9pPr rtl="0">
              <a:spcBef>
                <a:spcPts val="0"/>
              </a:spcBef>
              <a:defRPr sz="1600"/>
            </a:lvl9pPr>
          </a:lstStyle>
          <a:p>
            <a:endParaRPr/>
          </a:p>
        </p:txBody>
      </p:sp>
      <p:sp>
        <p:nvSpPr>
          <p:cNvPr id="930" name="Shape 930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Verdana"/>
              <a:buNone/>
              <a:defRPr sz="2400" b="1"/>
            </a:lvl1pPr>
            <a:lvl2pPr marL="457200" indent="0" rtl="0">
              <a:spcBef>
                <a:spcPts val="0"/>
              </a:spcBef>
              <a:buFont typeface="Verdana"/>
              <a:buNone/>
              <a:defRPr sz="2000" b="1"/>
            </a:lvl2pPr>
            <a:lvl3pPr marL="914400" indent="0" rtl="0">
              <a:spcBef>
                <a:spcPts val="0"/>
              </a:spcBef>
              <a:buFont typeface="Verdana"/>
              <a:buNone/>
              <a:defRPr sz="1800" b="1"/>
            </a:lvl3pPr>
            <a:lvl4pPr marL="1371600" indent="0" rtl="0">
              <a:spcBef>
                <a:spcPts val="0"/>
              </a:spcBef>
              <a:buFont typeface="Verdana"/>
              <a:buNone/>
              <a:defRPr sz="1600" b="1"/>
            </a:lvl4pPr>
            <a:lvl5pPr marL="1828800" indent="0" rtl="0">
              <a:spcBef>
                <a:spcPts val="0"/>
              </a:spcBef>
              <a:buFont typeface="Verdana"/>
              <a:buNone/>
              <a:defRPr sz="1600" b="1"/>
            </a:lvl5pPr>
            <a:lvl6pPr marL="2286000" indent="0" rtl="0">
              <a:spcBef>
                <a:spcPts val="0"/>
              </a:spcBef>
              <a:buFont typeface="Verdana"/>
              <a:buNone/>
              <a:defRPr sz="1600" b="1"/>
            </a:lvl6pPr>
            <a:lvl7pPr marL="2743200" indent="0" rtl="0">
              <a:spcBef>
                <a:spcPts val="0"/>
              </a:spcBef>
              <a:buFont typeface="Verdana"/>
              <a:buNone/>
              <a:defRPr sz="1600" b="1"/>
            </a:lvl7pPr>
            <a:lvl8pPr marL="3200400" indent="0" rtl="0">
              <a:spcBef>
                <a:spcPts val="0"/>
              </a:spcBef>
              <a:buFont typeface="Verdana"/>
              <a:buNone/>
              <a:defRPr sz="1600" b="1"/>
            </a:lvl8pPr>
            <a:lvl9pPr marL="3657600" indent="0" rtl="0">
              <a:spcBef>
                <a:spcPts val="0"/>
              </a:spcBef>
              <a:buFont typeface="Verdana"/>
              <a:buNone/>
              <a:defRPr sz="1600" b="1"/>
            </a:lvl9pPr>
          </a:lstStyle>
          <a:p>
            <a:endParaRPr/>
          </a:p>
        </p:txBody>
      </p:sp>
      <p:sp>
        <p:nvSpPr>
          <p:cNvPr id="931" name="Shape 931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2400"/>
            </a:lvl1pPr>
            <a:lvl2pPr rtl="0">
              <a:spcBef>
                <a:spcPts val="0"/>
              </a:spcBef>
              <a:defRPr sz="2000"/>
            </a:lvl2pPr>
            <a:lvl3pPr rtl="0">
              <a:spcBef>
                <a:spcPts val="0"/>
              </a:spcBef>
              <a:defRPr sz="1800"/>
            </a:lvl3pPr>
            <a:lvl4pPr rtl="0">
              <a:spcBef>
                <a:spcPts val="0"/>
              </a:spcBef>
              <a:defRPr sz="1600"/>
            </a:lvl4pPr>
            <a:lvl5pPr rtl="0">
              <a:spcBef>
                <a:spcPts val="0"/>
              </a:spcBef>
              <a:defRPr sz="1600"/>
            </a:lvl5pPr>
            <a:lvl6pPr rtl="0">
              <a:spcBef>
                <a:spcPts val="0"/>
              </a:spcBef>
              <a:defRPr sz="1600"/>
            </a:lvl6pPr>
            <a:lvl7pPr rtl="0">
              <a:spcBef>
                <a:spcPts val="0"/>
              </a:spcBef>
              <a:defRPr sz="1600"/>
            </a:lvl7pPr>
            <a:lvl8pPr rtl="0">
              <a:spcBef>
                <a:spcPts val="0"/>
              </a:spcBef>
              <a:defRPr sz="1600"/>
            </a:lvl8pPr>
            <a:lvl9pPr rtl="0">
              <a:spcBef>
                <a:spcPts val="0"/>
              </a:spcBef>
              <a:defRPr sz="1600"/>
            </a:lvl9pPr>
          </a:lstStyle>
          <a:p>
            <a:endParaRPr/>
          </a:p>
        </p:txBody>
      </p:sp>
      <p:sp>
        <p:nvSpPr>
          <p:cNvPr id="932" name="Shape 932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933" name="Shape 933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934" name="Shape 934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Verdana"/>
              <a:buNone/>
            </a:pPr>
            <a:fld id="{00000000-1234-1234-1234-123412341234}" type="slidenum">
              <a:rPr lang="en-US" sz="10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  <a:endParaRPr lang="en-US" sz="1000" b="0" i="0" u="none" strike="noStrike" cap="none" baseline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 sz="2000" b="1"/>
            </a:lvl1pPr>
            <a:lvl2pPr rtl="0">
              <a:spcBef>
                <a:spcPts val="0"/>
              </a:spcBef>
              <a:defRPr sz="39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rtl="0">
              <a:spcBef>
                <a:spcPts val="0"/>
              </a:spcBef>
              <a:defRPr sz="39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rtl="0">
              <a:spcBef>
                <a:spcPts val="0"/>
              </a:spcBef>
              <a:defRPr sz="39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rtl="0">
              <a:spcBef>
                <a:spcPts val="0"/>
              </a:spcBef>
              <a:defRPr sz="39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rtl="0">
              <a:spcBef>
                <a:spcPts val="0"/>
              </a:spcBef>
              <a:defRPr sz="39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rtl="0">
              <a:spcBef>
                <a:spcPts val="0"/>
              </a:spcBef>
              <a:defRPr sz="39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rtl="0">
              <a:spcBef>
                <a:spcPts val="0"/>
              </a:spcBef>
              <a:defRPr sz="39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rtl="0">
              <a:spcBef>
                <a:spcPts val="0"/>
              </a:spcBef>
              <a:defRPr sz="39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7" name="Shape 67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Arial"/>
              <a:buNone/>
              <a:defRPr sz="1400"/>
            </a:lvl1pPr>
            <a:lvl2pPr marL="457200" indent="0" rtl="0">
              <a:spcBef>
                <a:spcPts val="0"/>
              </a:spcBef>
              <a:buFont typeface="Arial"/>
              <a:buNone/>
              <a:defRPr sz="1200"/>
            </a:lvl2pPr>
            <a:lvl3pPr marL="914400" indent="0" rtl="0">
              <a:spcBef>
                <a:spcPts val="0"/>
              </a:spcBef>
              <a:buFont typeface="Arial"/>
              <a:buNone/>
              <a:defRPr sz="1000"/>
            </a:lvl3pPr>
            <a:lvl4pPr marL="1371600" indent="0" rtl="0">
              <a:spcBef>
                <a:spcPts val="0"/>
              </a:spcBef>
              <a:buFont typeface="Arial"/>
              <a:buNone/>
              <a:defRPr sz="900"/>
            </a:lvl4pPr>
            <a:lvl5pPr marL="1828800" indent="0" rtl="0">
              <a:spcBef>
                <a:spcPts val="0"/>
              </a:spcBef>
              <a:buFont typeface="Arial"/>
              <a:buNone/>
              <a:defRPr sz="900"/>
            </a:lvl5pPr>
            <a:lvl6pPr marL="2286000" indent="0" rtl="0">
              <a:spcBef>
                <a:spcPts val="0"/>
              </a:spcBef>
              <a:buFont typeface="Arial"/>
              <a:buNone/>
              <a:defRPr sz="900"/>
            </a:lvl6pPr>
            <a:lvl7pPr marL="2743200" indent="0" rtl="0">
              <a:spcBef>
                <a:spcPts val="0"/>
              </a:spcBef>
              <a:buFont typeface="Arial"/>
              <a:buNone/>
              <a:defRPr sz="900"/>
            </a:lvl7pPr>
            <a:lvl8pPr marL="3200400" indent="0" rtl="0">
              <a:spcBef>
                <a:spcPts val="0"/>
              </a:spcBef>
              <a:buFont typeface="Arial"/>
              <a:buNone/>
              <a:defRPr sz="900"/>
            </a:lvl8pPr>
            <a:lvl9pPr marL="3657600" indent="0" rtl="0">
              <a:spcBef>
                <a:spcPts val="0"/>
              </a:spcBef>
              <a:buFont typeface="Arial"/>
              <a:buNone/>
              <a:defRPr sz="900"/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0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9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6" name="Shape 936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marL="457200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marL="914400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marL="1371600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marL="1828800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endParaRPr/>
          </a:p>
        </p:txBody>
      </p:sp>
      <p:sp>
        <p:nvSpPr>
          <p:cNvPr id="937" name="Shape 93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307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2800"/>
            </a:lvl1pPr>
            <a:lvl2pPr rtl="0">
              <a:spcBef>
                <a:spcPts val="0"/>
              </a:spcBef>
              <a:defRPr sz="2400"/>
            </a:lvl2pPr>
            <a:lvl3pPr rtl="0">
              <a:spcBef>
                <a:spcPts val="0"/>
              </a:spcBef>
              <a:defRPr sz="2000"/>
            </a:lvl3pPr>
            <a:lvl4pPr rtl="0">
              <a:spcBef>
                <a:spcPts val="0"/>
              </a:spcBef>
              <a:defRPr sz="1800"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800"/>
            </a:lvl6pPr>
            <a:lvl7pPr rtl="0">
              <a:spcBef>
                <a:spcPts val="0"/>
              </a:spcBef>
              <a:defRPr sz="1800"/>
            </a:lvl7pPr>
            <a:lvl8pPr rtl="0">
              <a:spcBef>
                <a:spcPts val="0"/>
              </a:spcBef>
              <a:defRPr sz="1800"/>
            </a:lvl8pPr>
            <a:lvl9pPr rtl="0">
              <a:spcBef>
                <a:spcPts val="0"/>
              </a:spcBef>
              <a:defRPr sz="1800"/>
            </a:lvl9pPr>
          </a:lstStyle>
          <a:p>
            <a:endParaRPr/>
          </a:p>
        </p:txBody>
      </p:sp>
      <p:sp>
        <p:nvSpPr>
          <p:cNvPr id="938" name="Shape 938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307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2800"/>
            </a:lvl1pPr>
            <a:lvl2pPr rtl="0">
              <a:spcBef>
                <a:spcPts val="0"/>
              </a:spcBef>
              <a:defRPr sz="2400"/>
            </a:lvl2pPr>
            <a:lvl3pPr rtl="0">
              <a:spcBef>
                <a:spcPts val="0"/>
              </a:spcBef>
              <a:defRPr sz="2000"/>
            </a:lvl3pPr>
            <a:lvl4pPr rtl="0">
              <a:spcBef>
                <a:spcPts val="0"/>
              </a:spcBef>
              <a:defRPr sz="1800"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800"/>
            </a:lvl6pPr>
            <a:lvl7pPr rtl="0">
              <a:spcBef>
                <a:spcPts val="0"/>
              </a:spcBef>
              <a:defRPr sz="1800"/>
            </a:lvl7pPr>
            <a:lvl8pPr rtl="0">
              <a:spcBef>
                <a:spcPts val="0"/>
              </a:spcBef>
              <a:defRPr sz="1800"/>
            </a:lvl8pPr>
            <a:lvl9pPr rtl="0">
              <a:spcBef>
                <a:spcPts val="0"/>
              </a:spcBef>
              <a:defRPr sz="1800"/>
            </a:lvl9pPr>
          </a:lstStyle>
          <a:p>
            <a:endParaRPr/>
          </a:p>
        </p:txBody>
      </p:sp>
      <p:sp>
        <p:nvSpPr>
          <p:cNvPr id="939" name="Shape 939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940" name="Shape 940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941" name="Shape 941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Verdana"/>
              <a:buNone/>
            </a:pPr>
            <a:fld id="{00000000-1234-1234-1234-123412341234}" type="slidenum">
              <a:rPr lang="en-US" sz="10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  <a:endParaRPr lang="en-US" sz="1000" b="0" i="0" u="none" strike="noStrike" cap="none" baseline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9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3" name="Shape 943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defRPr sz="4000" b="1" cap="none"/>
            </a:lvl1pPr>
            <a:lvl2pPr rtl="0">
              <a:spcBef>
                <a:spcPts val="0"/>
              </a:spcBef>
              <a:defRPr sz="4400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rtl="0">
              <a:spcBef>
                <a:spcPts val="0"/>
              </a:spcBef>
              <a:defRPr sz="4400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rtl="0">
              <a:spcBef>
                <a:spcPts val="0"/>
              </a:spcBef>
              <a:defRPr sz="4400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rtl="0">
              <a:spcBef>
                <a:spcPts val="0"/>
              </a:spcBef>
              <a:defRPr sz="4400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rtl="0">
              <a:spcBef>
                <a:spcPts val="0"/>
              </a:spcBef>
              <a:defRPr sz="4400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rtl="0">
              <a:spcBef>
                <a:spcPts val="0"/>
              </a:spcBef>
              <a:defRPr sz="4400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rtl="0">
              <a:spcBef>
                <a:spcPts val="0"/>
              </a:spcBef>
              <a:defRPr sz="4400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rtl="0">
              <a:spcBef>
                <a:spcPts val="0"/>
              </a:spcBef>
              <a:defRPr sz="4400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endParaRPr/>
          </a:p>
        </p:txBody>
      </p:sp>
      <p:sp>
        <p:nvSpPr>
          <p:cNvPr id="944" name="Shape 944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Verdana"/>
              <a:buNone/>
              <a:defRPr sz="2000"/>
            </a:lvl1pPr>
            <a:lvl2pPr marL="457200" indent="0" rtl="0">
              <a:spcBef>
                <a:spcPts val="0"/>
              </a:spcBef>
              <a:buFont typeface="Verdana"/>
              <a:buNone/>
              <a:defRPr sz="1800"/>
            </a:lvl2pPr>
            <a:lvl3pPr marL="914400" indent="0" rtl="0">
              <a:spcBef>
                <a:spcPts val="0"/>
              </a:spcBef>
              <a:buFont typeface="Verdana"/>
              <a:buNone/>
              <a:defRPr sz="1600"/>
            </a:lvl3pPr>
            <a:lvl4pPr marL="1371600" indent="0" rtl="0">
              <a:spcBef>
                <a:spcPts val="0"/>
              </a:spcBef>
              <a:buFont typeface="Verdana"/>
              <a:buNone/>
              <a:defRPr sz="1400"/>
            </a:lvl4pPr>
            <a:lvl5pPr marL="1828800" indent="0" rtl="0">
              <a:spcBef>
                <a:spcPts val="0"/>
              </a:spcBef>
              <a:buFont typeface="Verdana"/>
              <a:buNone/>
              <a:defRPr sz="1400"/>
            </a:lvl5pPr>
            <a:lvl6pPr marL="2286000" indent="0" rtl="0">
              <a:spcBef>
                <a:spcPts val="0"/>
              </a:spcBef>
              <a:buFont typeface="Verdana"/>
              <a:buNone/>
              <a:defRPr sz="1400"/>
            </a:lvl6pPr>
            <a:lvl7pPr marL="2743200" indent="0" rtl="0">
              <a:spcBef>
                <a:spcPts val="0"/>
              </a:spcBef>
              <a:buFont typeface="Verdana"/>
              <a:buNone/>
              <a:defRPr sz="1400"/>
            </a:lvl7pPr>
            <a:lvl8pPr marL="3200400" indent="0" rtl="0">
              <a:spcBef>
                <a:spcPts val="0"/>
              </a:spcBef>
              <a:buFont typeface="Verdana"/>
              <a:buNone/>
              <a:defRPr sz="1400"/>
            </a:lvl8pPr>
            <a:lvl9pPr marL="3657600" indent="0" rtl="0">
              <a:spcBef>
                <a:spcPts val="0"/>
              </a:spcBef>
              <a:buFont typeface="Verdana"/>
              <a:buNone/>
              <a:defRPr sz="1400"/>
            </a:lvl9pPr>
          </a:lstStyle>
          <a:p>
            <a:endParaRPr/>
          </a:p>
        </p:txBody>
      </p:sp>
      <p:sp>
        <p:nvSpPr>
          <p:cNvPr id="945" name="Shape 945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946" name="Shape 946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947" name="Shape 947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Verdana"/>
              <a:buNone/>
            </a:pPr>
            <a:fld id="{00000000-1234-1234-1234-123412341234}" type="slidenum">
              <a:rPr lang="en-US" sz="10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  <a:endParaRPr lang="en-US" sz="1000" b="0" i="0" u="none" strike="noStrike" cap="none" baseline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9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7" name="Shape 987"/>
          <p:cNvSpPr txBox="1">
            <a:spLocks noGrp="1"/>
          </p:cNvSpPr>
          <p:nvPr>
            <p:ph type="title"/>
          </p:nvPr>
        </p:nvSpPr>
        <p:spPr>
          <a:xfrm>
            <a:off x="533400" y="473075"/>
            <a:ext cx="815339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988" name="Shape 988"/>
          <p:cNvSpPr txBox="1">
            <a:spLocks noGrp="1"/>
          </p:cNvSpPr>
          <p:nvPr>
            <p:ph type="body" idx="1"/>
          </p:nvPr>
        </p:nvSpPr>
        <p:spPr>
          <a:xfrm>
            <a:off x="533400" y="1828800"/>
            <a:ext cx="8153399" cy="4038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95262" algn="l" rtl="0">
              <a:spcBef>
                <a:spcPts val="62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■"/>
              <a:defRPr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indent="-178434" algn="l" rtl="0"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■"/>
              <a:defRPr sz="2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indent="-144780" algn="l" rtl="0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Font typeface="Noto Symbol"/>
              <a:buChar char="■"/>
              <a:defRPr sz="2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indent="-10160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▪"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indent="-12065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Noto Symbol"/>
              <a:buChar char="▪"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indent="-12065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Noto Symbol"/>
              <a:buChar char="▪"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indent="-12065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Noto Symbol"/>
              <a:buChar char="▪"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indent="-12065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Noto Symbol"/>
              <a:buChar char="▪"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indent="-12065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Noto Symbol"/>
              <a:buChar char="▪"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89" name="Shape 989"/>
          <p:cNvSpPr txBox="1">
            <a:spLocks noGrp="1"/>
          </p:cNvSpPr>
          <p:nvPr>
            <p:ph type="dt" idx="10"/>
          </p:nvPr>
        </p:nvSpPr>
        <p:spPr>
          <a:xfrm>
            <a:off x="533400" y="6248400"/>
            <a:ext cx="20574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90" name="Shape 990"/>
          <p:cNvSpPr txBox="1">
            <a:spLocks noGrp="1"/>
          </p:cNvSpPr>
          <p:nvPr>
            <p:ph type="ftr" idx="11"/>
          </p:nvPr>
        </p:nvSpPr>
        <p:spPr>
          <a:xfrm>
            <a:off x="32385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91" name="Shape 991"/>
          <p:cNvSpPr txBox="1">
            <a:spLocks noGrp="1"/>
          </p:cNvSpPr>
          <p:nvPr>
            <p:ph type="sldNum" idx="12"/>
          </p:nvPr>
        </p:nvSpPr>
        <p:spPr>
          <a:xfrm>
            <a:off x="6781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lang="en-US" sz="10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000" b="0" i="0" u="none" strike="noStrike" cap="none" baseline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9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" name="Shape 993"/>
          <p:cNvSpPr txBox="1">
            <a:spLocks noGrp="1"/>
          </p:cNvSpPr>
          <p:nvPr>
            <p:ph type="title"/>
          </p:nvPr>
        </p:nvSpPr>
        <p:spPr>
          <a:xfrm rot="5400000">
            <a:off x="4970462" y="2151062"/>
            <a:ext cx="5394325" cy="20383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994" name="Shape 994"/>
          <p:cNvSpPr txBox="1">
            <a:spLocks noGrp="1"/>
          </p:cNvSpPr>
          <p:nvPr>
            <p:ph type="body" idx="1"/>
          </p:nvPr>
        </p:nvSpPr>
        <p:spPr>
          <a:xfrm rot="5400000">
            <a:off x="817562" y="188912"/>
            <a:ext cx="5394325" cy="59626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95262" algn="l" rtl="0">
              <a:spcBef>
                <a:spcPts val="62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■"/>
              <a:defRPr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indent="-178434" algn="l" rtl="0"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■"/>
              <a:defRPr sz="2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indent="-144780" algn="l" rtl="0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Font typeface="Noto Symbol"/>
              <a:buChar char="■"/>
              <a:defRPr sz="2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indent="-10160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▪"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indent="-12065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Noto Symbol"/>
              <a:buChar char="▪"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indent="-12065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Noto Symbol"/>
              <a:buChar char="▪"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indent="-12065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Noto Symbol"/>
              <a:buChar char="▪"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indent="-12065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Noto Symbol"/>
              <a:buChar char="▪"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indent="-12065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Noto Symbol"/>
              <a:buChar char="▪"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95" name="Shape 995"/>
          <p:cNvSpPr txBox="1">
            <a:spLocks noGrp="1"/>
          </p:cNvSpPr>
          <p:nvPr>
            <p:ph type="dt" idx="10"/>
          </p:nvPr>
        </p:nvSpPr>
        <p:spPr>
          <a:xfrm>
            <a:off x="533400" y="6248400"/>
            <a:ext cx="20574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96" name="Shape 996"/>
          <p:cNvSpPr txBox="1">
            <a:spLocks noGrp="1"/>
          </p:cNvSpPr>
          <p:nvPr>
            <p:ph type="ftr" idx="11"/>
          </p:nvPr>
        </p:nvSpPr>
        <p:spPr>
          <a:xfrm>
            <a:off x="32385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97" name="Shape 997"/>
          <p:cNvSpPr txBox="1">
            <a:spLocks noGrp="1"/>
          </p:cNvSpPr>
          <p:nvPr>
            <p:ph type="sldNum" idx="12"/>
          </p:nvPr>
        </p:nvSpPr>
        <p:spPr>
          <a:xfrm>
            <a:off x="6781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lang="en-US" sz="10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000" b="0" i="0" u="none" strike="noStrike" cap="none" baseline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9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9" name="Shape 999"/>
          <p:cNvSpPr txBox="1">
            <a:spLocks noGrp="1"/>
          </p:cNvSpPr>
          <p:nvPr>
            <p:ph type="title"/>
          </p:nvPr>
        </p:nvSpPr>
        <p:spPr>
          <a:xfrm>
            <a:off x="533400" y="473075"/>
            <a:ext cx="815339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000" name="Shape 1000"/>
          <p:cNvSpPr txBox="1">
            <a:spLocks noGrp="1"/>
          </p:cNvSpPr>
          <p:nvPr>
            <p:ph type="body" idx="1"/>
          </p:nvPr>
        </p:nvSpPr>
        <p:spPr>
          <a:xfrm rot="5400000">
            <a:off x="2590800" y="-228599"/>
            <a:ext cx="4038599" cy="8153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95262" algn="l" rtl="0">
              <a:spcBef>
                <a:spcPts val="62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■"/>
              <a:defRPr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indent="-178434" algn="l" rtl="0"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■"/>
              <a:defRPr sz="2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indent="-144780" algn="l" rtl="0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Font typeface="Noto Symbol"/>
              <a:buChar char="■"/>
              <a:defRPr sz="2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indent="-10160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▪"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indent="-12065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Noto Symbol"/>
              <a:buChar char="▪"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indent="-12065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Noto Symbol"/>
              <a:buChar char="▪"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indent="-12065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Noto Symbol"/>
              <a:buChar char="▪"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indent="-12065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Noto Symbol"/>
              <a:buChar char="▪"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indent="-12065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Noto Symbol"/>
              <a:buChar char="▪"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01" name="Shape 1001"/>
          <p:cNvSpPr txBox="1">
            <a:spLocks noGrp="1"/>
          </p:cNvSpPr>
          <p:nvPr>
            <p:ph type="dt" idx="10"/>
          </p:nvPr>
        </p:nvSpPr>
        <p:spPr>
          <a:xfrm>
            <a:off x="533400" y="6248400"/>
            <a:ext cx="20574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02" name="Shape 1002"/>
          <p:cNvSpPr txBox="1">
            <a:spLocks noGrp="1"/>
          </p:cNvSpPr>
          <p:nvPr>
            <p:ph type="ftr" idx="11"/>
          </p:nvPr>
        </p:nvSpPr>
        <p:spPr>
          <a:xfrm>
            <a:off x="32385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03" name="Shape 1003"/>
          <p:cNvSpPr txBox="1">
            <a:spLocks noGrp="1"/>
          </p:cNvSpPr>
          <p:nvPr>
            <p:ph type="sldNum" idx="12"/>
          </p:nvPr>
        </p:nvSpPr>
        <p:spPr>
          <a:xfrm>
            <a:off x="6781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lang="en-US" sz="10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000" b="0" i="0" u="none" strike="noStrike" cap="none" baseline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10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5" name="Shape 1005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 sz="2000" b="1"/>
            </a:lvl1pPr>
            <a:lvl2pPr rtl="0">
              <a:spcBef>
                <a:spcPts val="0"/>
              </a:spcBef>
              <a:defRPr sz="440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rtl="0">
              <a:spcBef>
                <a:spcPts val="0"/>
              </a:spcBef>
              <a:defRPr sz="440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rtl="0">
              <a:spcBef>
                <a:spcPts val="0"/>
              </a:spcBef>
              <a:defRPr sz="440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rtl="0">
              <a:spcBef>
                <a:spcPts val="0"/>
              </a:spcBef>
              <a:defRPr sz="440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rtl="0">
              <a:spcBef>
                <a:spcPts val="0"/>
              </a:spcBef>
              <a:defRPr sz="440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rtl="0">
              <a:spcBef>
                <a:spcPts val="0"/>
              </a:spcBef>
              <a:defRPr sz="440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rtl="0">
              <a:spcBef>
                <a:spcPts val="0"/>
              </a:spcBef>
              <a:defRPr sz="440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rtl="0">
              <a:spcBef>
                <a:spcPts val="0"/>
              </a:spcBef>
              <a:defRPr sz="440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006" name="Shape 1006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1007" name="Shape 1007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Arial"/>
              <a:buNone/>
              <a:defRPr sz="1400"/>
            </a:lvl1pPr>
            <a:lvl2pPr marL="457200" indent="0" rtl="0">
              <a:spcBef>
                <a:spcPts val="0"/>
              </a:spcBef>
              <a:buFont typeface="Arial"/>
              <a:buNone/>
              <a:defRPr sz="1200"/>
            </a:lvl2pPr>
            <a:lvl3pPr marL="914400" indent="0" rtl="0">
              <a:spcBef>
                <a:spcPts val="0"/>
              </a:spcBef>
              <a:buFont typeface="Arial"/>
              <a:buNone/>
              <a:defRPr sz="1000"/>
            </a:lvl3pPr>
            <a:lvl4pPr marL="1371600" indent="0" rtl="0">
              <a:spcBef>
                <a:spcPts val="0"/>
              </a:spcBef>
              <a:buFont typeface="Arial"/>
              <a:buNone/>
              <a:defRPr sz="900"/>
            </a:lvl4pPr>
            <a:lvl5pPr marL="1828800" indent="0" rtl="0">
              <a:spcBef>
                <a:spcPts val="0"/>
              </a:spcBef>
              <a:buFont typeface="Arial"/>
              <a:buNone/>
              <a:defRPr sz="900"/>
            </a:lvl5pPr>
            <a:lvl6pPr marL="2286000" indent="0" rtl="0">
              <a:spcBef>
                <a:spcPts val="0"/>
              </a:spcBef>
              <a:buFont typeface="Arial"/>
              <a:buNone/>
              <a:defRPr sz="900"/>
            </a:lvl6pPr>
            <a:lvl7pPr marL="2743200" indent="0" rtl="0">
              <a:spcBef>
                <a:spcPts val="0"/>
              </a:spcBef>
              <a:buFont typeface="Arial"/>
              <a:buNone/>
              <a:defRPr sz="900"/>
            </a:lvl7pPr>
            <a:lvl8pPr marL="3200400" indent="0" rtl="0">
              <a:spcBef>
                <a:spcPts val="0"/>
              </a:spcBef>
              <a:buFont typeface="Arial"/>
              <a:buNone/>
              <a:defRPr sz="900"/>
            </a:lvl8pPr>
            <a:lvl9pPr marL="3657600" indent="0" rtl="0">
              <a:spcBef>
                <a:spcPts val="0"/>
              </a:spcBef>
              <a:buFont typeface="Arial"/>
              <a:buNone/>
              <a:defRPr sz="900"/>
            </a:lvl9pPr>
          </a:lstStyle>
          <a:p>
            <a:endParaRPr/>
          </a:p>
        </p:txBody>
      </p:sp>
      <p:sp>
        <p:nvSpPr>
          <p:cNvPr id="1008" name="Shape 1008"/>
          <p:cNvSpPr txBox="1">
            <a:spLocks noGrp="1"/>
          </p:cNvSpPr>
          <p:nvPr>
            <p:ph type="dt" idx="10"/>
          </p:nvPr>
        </p:nvSpPr>
        <p:spPr>
          <a:xfrm>
            <a:off x="533400" y="6248400"/>
            <a:ext cx="20574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09" name="Shape 1009"/>
          <p:cNvSpPr txBox="1">
            <a:spLocks noGrp="1"/>
          </p:cNvSpPr>
          <p:nvPr>
            <p:ph type="ftr" idx="11"/>
          </p:nvPr>
        </p:nvSpPr>
        <p:spPr>
          <a:xfrm>
            <a:off x="32385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10" name="Shape 1010"/>
          <p:cNvSpPr txBox="1">
            <a:spLocks noGrp="1"/>
          </p:cNvSpPr>
          <p:nvPr>
            <p:ph type="sldNum" idx="12"/>
          </p:nvPr>
        </p:nvSpPr>
        <p:spPr>
          <a:xfrm>
            <a:off x="6781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lang="en-US" sz="10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000" b="0" i="0" u="none" strike="noStrike" cap="none" baseline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10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2" name="Shape 1012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 sz="2000" b="1"/>
            </a:lvl1pPr>
            <a:lvl2pPr rtl="0">
              <a:spcBef>
                <a:spcPts val="0"/>
              </a:spcBef>
              <a:defRPr sz="440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rtl="0">
              <a:spcBef>
                <a:spcPts val="0"/>
              </a:spcBef>
              <a:defRPr sz="440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rtl="0">
              <a:spcBef>
                <a:spcPts val="0"/>
              </a:spcBef>
              <a:defRPr sz="440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rtl="0">
              <a:spcBef>
                <a:spcPts val="0"/>
              </a:spcBef>
              <a:defRPr sz="440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rtl="0">
              <a:spcBef>
                <a:spcPts val="0"/>
              </a:spcBef>
              <a:defRPr sz="440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rtl="0">
              <a:spcBef>
                <a:spcPts val="0"/>
              </a:spcBef>
              <a:defRPr sz="440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rtl="0">
              <a:spcBef>
                <a:spcPts val="0"/>
              </a:spcBef>
              <a:defRPr sz="440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rtl="0">
              <a:spcBef>
                <a:spcPts val="0"/>
              </a:spcBef>
              <a:defRPr sz="440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013" name="Shape 1013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3200"/>
            </a:lvl1pPr>
            <a:lvl2pPr rtl="0">
              <a:spcBef>
                <a:spcPts val="0"/>
              </a:spcBef>
              <a:defRPr sz="2800"/>
            </a:lvl2pPr>
            <a:lvl3pPr rtl="0">
              <a:spcBef>
                <a:spcPts val="0"/>
              </a:spcBef>
              <a:defRPr sz="2400"/>
            </a:lvl3pPr>
            <a:lvl4pPr rtl="0">
              <a:spcBef>
                <a:spcPts val="0"/>
              </a:spcBef>
              <a:defRPr sz="2000"/>
            </a:lvl4pPr>
            <a:lvl5pPr rtl="0">
              <a:spcBef>
                <a:spcPts val="0"/>
              </a:spcBef>
              <a:defRPr sz="2000"/>
            </a:lvl5pPr>
            <a:lvl6pPr rtl="0">
              <a:spcBef>
                <a:spcPts val="0"/>
              </a:spcBef>
              <a:defRPr sz="2000"/>
            </a:lvl6pPr>
            <a:lvl7pPr rtl="0">
              <a:spcBef>
                <a:spcPts val="0"/>
              </a:spcBef>
              <a:defRPr sz="2000"/>
            </a:lvl7pPr>
            <a:lvl8pPr rtl="0">
              <a:spcBef>
                <a:spcPts val="0"/>
              </a:spcBef>
              <a:defRPr sz="2000"/>
            </a:lvl8pPr>
            <a:lvl9pPr rtl="0">
              <a:spcBef>
                <a:spcPts val="0"/>
              </a:spcBef>
              <a:defRPr sz="2000"/>
            </a:lvl9pPr>
          </a:lstStyle>
          <a:p>
            <a:endParaRPr/>
          </a:p>
        </p:txBody>
      </p:sp>
      <p:sp>
        <p:nvSpPr>
          <p:cNvPr id="1014" name="Shape 1014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Arial"/>
              <a:buNone/>
              <a:defRPr sz="1400"/>
            </a:lvl1pPr>
            <a:lvl2pPr marL="457200" indent="0" rtl="0">
              <a:spcBef>
                <a:spcPts val="0"/>
              </a:spcBef>
              <a:buFont typeface="Arial"/>
              <a:buNone/>
              <a:defRPr sz="1200"/>
            </a:lvl2pPr>
            <a:lvl3pPr marL="914400" indent="0" rtl="0">
              <a:spcBef>
                <a:spcPts val="0"/>
              </a:spcBef>
              <a:buFont typeface="Arial"/>
              <a:buNone/>
              <a:defRPr sz="1000"/>
            </a:lvl3pPr>
            <a:lvl4pPr marL="1371600" indent="0" rtl="0">
              <a:spcBef>
                <a:spcPts val="0"/>
              </a:spcBef>
              <a:buFont typeface="Arial"/>
              <a:buNone/>
              <a:defRPr sz="900"/>
            </a:lvl4pPr>
            <a:lvl5pPr marL="1828800" indent="0" rtl="0">
              <a:spcBef>
                <a:spcPts val="0"/>
              </a:spcBef>
              <a:buFont typeface="Arial"/>
              <a:buNone/>
              <a:defRPr sz="900"/>
            </a:lvl5pPr>
            <a:lvl6pPr marL="2286000" indent="0" rtl="0">
              <a:spcBef>
                <a:spcPts val="0"/>
              </a:spcBef>
              <a:buFont typeface="Arial"/>
              <a:buNone/>
              <a:defRPr sz="900"/>
            </a:lvl6pPr>
            <a:lvl7pPr marL="2743200" indent="0" rtl="0">
              <a:spcBef>
                <a:spcPts val="0"/>
              </a:spcBef>
              <a:buFont typeface="Arial"/>
              <a:buNone/>
              <a:defRPr sz="900"/>
            </a:lvl7pPr>
            <a:lvl8pPr marL="3200400" indent="0" rtl="0">
              <a:spcBef>
                <a:spcPts val="0"/>
              </a:spcBef>
              <a:buFont typeface="Arial"/>
              <a:buNone/>
              <a:defRPr sz="900"/>
            </a:lvl8pPr>
            <a:lvl9pPr marL="3657600" indent="0" rtl="0">
              <a:spcBef>
                <a:spcPts val="0"/>
              </a:spcBef>
              <a:buFont typeface="Arial"/>
              <a:buNone/>
              <a:defRPr sz="900"/>
            </a:lvl9pPr>
          </a:lstStyle>
          <a:p>
            <a:endParaRPr/>
          </a:p>
        </p:txBody>
      </p:sp>
      <p:sp>
        <p:nvSpPr>
          <p:cNvPr id="1015" name="Shape 1015"/>
          <p:cNvSpPr txBox="1">
            <a:spLocks noGrp="1"/>
          </p:cNvSpPr>
          <p:nvPr>
            <p:ph type="dt" idx="10"/>
          </p:nvPr>
        </p:nvSpPr>
        <p:spPr>
          <a:xfrm>
            <a:off x="533400" y="6248400"/>
            <a:ext cx="20574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16" name="Shape 1016"/>
          <p:cNvSpPr txBox="1">
            <a:spLocks noGrp="1"/>
          </p:cNvSpPr>
          <p:nvPr>
            <p:ph type="ftr" idx="11"/>
          </p:nvPr>
        </p:nvSpPr>
        <p:spPr>
          <a:xfrm>
            <a:off x="32385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17" name="Shape 1017"/>
          <p:cNvSpPr txBox="1">
            <a:spLocks noGrp="1"/>
          </p:cNvSpPr>
          <p:nvPr>
            <p:ph type="sldNum" idx="12"/>
          </p:nvPr>
        </p:nvSpPr>
        <p:spPr>
          <a:xfrm>
            <a:off x="6781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lang="en-US" sz="10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000" b="0" i="0" u="none" strike="noStrike" cap="none" baseline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10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9" name="Shape 1019"/>
          <p:cNvSpPr txBox="1">
            <a:spLocks noGrp="1"/>
          </p:cNvSpPr>
          <p:nvPr>
            <p:ph type="dt" idx="10"/>
          </p:nvPr>
        </p:nvSpPr>
        <p:spPr>
          <a:xfrm>
            <a:off x="533400" y="6248400"/>
            <a:ext cx="20574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20" name="Shape 1020"/>
          <p:cNvSpPr txBox="1">
            <a:spLocks noGrp="1"/>
          </p:cNvSpPr>
          <p:nvPr>
            <p:ph type="ftr" idx="11"/>
          </p:nvPr>
        </p:nvSpPr>
        <p:spPr>
          <a:xfrm>
            <a:off x="32385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21" name="Shape 1021"/>
          <p:cNvSpPr txBox="1">
            <a:spLocks noGrp="1"/>
          </p:cNvSpPr>
          <p:nvPr>
            <p:ph type="sldNum" idx="12"/>
          </p:nvPr>
        </p:nvSpPr>
        <p:spPr>
          <a:xfrm>
            <a:off x="6781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lang="en-US" sz="10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000" b="0" i="0" u="none" strike="noStrike" cap="none" baseline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10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3" name="Shape 1023"/>
          <p:cNvSpPr txBox="1">
            <a:spLocks noGrp="1"/>
          </p:cNvSpPr>
          <p:nvPr>
            <p:ph type="title"/>
          </p:nvPr>
        </p:nvSpPr>
        <p:spPr>
          <a:xfrm>
            <a:off x="533400" y="473075"/>
            <a:ext cx="815339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024" name="Shape 1024"/>
          <p:cNvSpPr txBox="1">
            <a:spLocks noGrp="1"/>
          </p:cNvSpPr>
          <p:nvPr>
            <p:ph type="dt" idx="10"/>
          </p:nvPr>
        </p:nvSpPr>
        <p:spPr>
          <a:xfrm>
            <a:off x="533400" y="6248400"/>
            <a:ext cx="20574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25" name="Shape 1025"/>
          <p:cNvSpPr txBox="1">
            <a:spLocks noGrp="1"/>
          </p:cNvSpPr>
          <p:nvPr>
            <p:ph type="ftr" idx="11"/>
          </p:nvPr>
        </p:nvSpPr>
        <p:spPr>
          <a:xfrm>
            <a:off x="32385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26" name="Shape 1026"/>
          <p:cNvSpPr txBox="1">
            <a:spLocks noGrp="1"/>
          </p:cNvSpPr>
          <p:nvPr>
            <p:ph type="sldNum" idx="12"/>
          </p:nvPr>
        </p:nvSpPr>
        <p:spPr>
          <a:xfrm>
            <a:off x="6781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lang="en-US" sz="10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000" b="0" i="0" u="none" strike="noStrike" cap="none" baseline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10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Shape 102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 sz="440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rtl="0">
              <a:spcBef>
                <a:spcPts val="0"/>
              </a:spcBef>
              <a:defRPr sz="440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rtl="0">
              <a:spcBef>
                <a:spcPts val="0"/>
              </a:spcBef>
              <a:defRPr sz="440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rtl="0">
              <a:spcBef>
                <a:spcPts val="0"/>
              </a:spcBef>
              <a:defRPr sz="440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rtl="0">
              <a:spcBef>
                <a:spcPts val="0"/>
              </a:spcBef>
              <a:defRPr sz="440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rtl="0">
              <a:spcBef>
                <a:spcPts val="0"/>
              </a:spcBef>
              <a:defRPr sz="440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rtl="0">
              <a:spcBef>
                <a:spcPts val="0"/>
              </a:spcBef>
              <a:defRPr sz="440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rtl="0">
              <a:spcBef>
                <a:spcPts val="0"/>
              </a:spcBef>
              <a:defRPr sz="440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029" name="Shape 1029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Arial"/>
              <a:buNone/>
              <a:defRPr sz="2400" b="1"/>
            </a:lvl1pPr>
            <a:lvl2pPr marL="457200" indent="0" rtl="0">
              <a:spcBef>
                <a:spcPts val="0"/>
              </a:spcBef>
              <a:buFont typeface="Arial"/>
              <a:buNone/>
              <a:defRPr sz="2000" b="1"/>
            </a:lvl2pPr>
            <a:lvl3pPr marL="914400" indent="0" rtl="0">
              <a:spcBef>
                <a:spcPts val="0"/>
              </a:spcBef>
              <a:buFont typeface="Arial"/>
              <a:buNone/>
              <a:defRPr sz="1800" b="1"/>
            </a:lvl3pPr>
            <a:lvl4pPr marL="1371600" indent="0" rtl="0">
              <a:spcBef>
                <a:spcPts val="0"/>
              </a:spcBef>
              <a:buFont typeface="Arial"/>
              <a:buNone/>
              <a:defRPr sz="1600" b="1"/>
            </a:lvl4pPr>
            <a:lvl5pPr marL="1828800" indent="0" rtl="0">
              <a:spcBef>
                <a:spcPts val="0"/>
              </a:spcBef>
              <a:buFont typeface="Arial"/>
              <a:buNone/>
              <a:defRPr sz="1600" b="1"/>
            </a:lvl5pPr>
            <a:lvl6pPr marL="2286000" indent="0" rtl="0">
              <a:spcBef>
                <a:spcPts val="0"/>
              </a:spcBef>
              <a:buFont typeface="Arial"/>
              <a:buNone/>
              <a:defRPr sz="1600" b="1"/>
            </a:lvl6pPr>
            <a:lvl7pPr marL="2743200" indent="0" rtl="0">
              <a:spcBef>
                <a:spcPts val="0"/>
              </a:spcBef>
              <a:buFont typeface="Arial"/>
              <a:buNone/>
              <a:defRPr sz="1600" b="1"/>
            </a:lvl7pPr>
            <a:lvl8pPr marL="3200400" indent="0" rtl="0">
              <a:spcBef>
                <a:spcPts val="0"/>
              </a:spcBef>
              <a:buFont typeface="Arial"/>
              <a:buNone/>
              <a:defRPr sz="1600" b="1"/>
            </a:lvl8pPr>
            <a:lvl9pPr marL="3657600" indent="0" rtl="0">
              <a:spcBef>
                <a:spcPts val="0"/>
              </a:spcBef>
              <a:buFont typeface="Arial"/>
              <a:buNone/>
              <a:defRPr sz="1600" b="1"/>
            </a:lvl9pPr>
          </a:lstStyle>
          <a:p>
            <a:endParaRPr/>
          </a:p>
        </p:txBody>
      </p:sp>
      <p:sp>
        <p:nvSpPr>
          <p:cNvPr id="1030" name="Shape 1030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2400"/>
            </a:lvl1pPr>
            <a:lvl2pPr rtl="0">
              <a:spcBef>
                <a:spcPts val="0"/>
              </a:spcBef>
              <a:defRPr sz="2000"/>
            </a:lvl2pPr>
            <a:lvl3pPr rtl="0">
              <a:spcBef>
                <a:spcPts val="0"/>
              </a:spcBef>
              <a:defRPr sz="1800"/>
            </a:lvl3pPr>
            <a:lvl4pPr rtl="0">
              <a:spcBef>
                <a:spcPts val="0"/>
              </a:spcBef>
              <a:defRPr sz="1600"/>
            </a:lvl4pPr>
            <a:lvl5pPr rtl="0">
              <a:spcBef>
                <a:spcPts val="0"/>
              </a:spcBef>
              <a:defRPr sz="1600"/>
            </a:lvl5pPr>
            <a:lvl6pPr rtl="0">
              <a:spcBef>
                <a:spcPts val="0"/>
              </a:spcBef>
              <a:defRPr sz="1600"/>
            </a:lvl6pPr>
            <a:lvl7pPr rtl="0">
              <a:spcBef>
                <a:spcPts val="0"/>
              </a:spcBef>
              <a:defRPr sz="1600"/>
            </a:lvl7pPr>
            <a:lvl8pPr rtl="0">
              <a:spcBef>
                <a:spcPts val="0"/>
              </a:spcBef>
              <a:defRPr sz="1600"/>
            </a:lvl8pPr>
            <a:lvl9pPr rtl="0">
              <a:spcBef>
                <a:spcPts val="0"/>
              </a:spcBef>
              <a:defRPr sz="1600"/>
            </a:lvl9pPr>
          </a:lstStyle>
          <a:p>
            <a:endParaRPr/>
          </a:p>
        </p:txBody>
      </p:sp>
      <p:sp>
        <p:nvSpPr>
          <p:cNvPr id="1031" name="Shape 1031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Arial"/>
              <a:buNone/>
              <a:defRPr sz="2400" b="1"/>
            </a:lvl1pPr>
            <a:lvl2pPr marL="457200" indent="0" rtl="0">
              <a:spcBef>
                <a:spcPts val="0"/>
              </a:spcBef>
              <a:buFont typeface="Arial"/>
              <a:buNone/>
              <a:defRPr sz="2000" b="1"/>
            </a:lvl2pPr>
            <a:lvl3pPr marL="914400" indent="0" rtl="0">
              <a:spcBef>
                <a:spcPts val="0"/>
              </a:spcBef>
              <a:buFont typeface="Arial"/>
              <a:buNone/>
              <a:defRPr sz="1800" b="1"/>
            </a:lvl3pPr>
            <a:lvl4pPr marL="1371600" indent="0" rtl="0">
              <a:spcBef>
                <a:spcPts val="0"/>
              </a:spcBef>
              <a:buFont typeface="Arial"/>
              <a:buNone/>
              <a:defRPr sz="1600" b="1"/>
            </a:lvl4pPr>
            <a:lvl5pPr marL="1828800" indent="0" rtl="0">
              <a:spcBef>
                <a:spcPts val="0"/>
              </a:spcBef>
              <a:buFont typeface="Arial"/>
              <a:buNone/>
              <a:defRPr sz="1600" b="1"/>
            </a:lvl5pPr>
            <a:lvl6pPr marL="2286000" indent="0" rtl="0">
              <a:spcBef>
                <a:spcPts val="0"/>
              </a:spcBef>
              <a:buFont typeface="Arial"/>
              <a:buNone/>
              <a:defRPr sz="1600" b="1"/>
            </a:lvl6pPr>
            <a:lvl7pPr marL="2743200" indent="0" rtl="0">
              <a:spcBef>
                <a:spcPts val="0"/>
              </a:spcBef>
              <a:buFont typeface="Arial"/>
              <a:buNone/>
              <a:defRPr sz="1600" b="1"/>
            </a:lvl7pPr>
            <a:lvl8pPr marL="3200400" indent="0" rtl="0">
              <a:spcBef>
                <a:spcPts val="0"/>
              </a:spcBef>
              <a:buFont typeface="Arial"/>
              <a:buNone/>
              <a:defRPr sz="1600" b="1"/>
            </a:lvl8pPr>
            <a:lvl9pPr marL="3657600" indent="0" rtl="0">
              <a:spcBef>
                <a:spcPts val="0"/>
              </a:spcBef>
              <a:buFont typeface="Arial"/>
              <a:buNone/>
              <a:defRPr sz="1600" b="1"/>
            </a:lvl9pPr>
          </a:lstStyle>
          <a:p>
            <a:endParaRPr/>
          </a:p>
        </p:txBody>
      </p:sp>
      <p:sp>
        <p:nvSpPr>
          <p:cNvPr id="1032" name="Shape 1032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2400"/>
            </a:lvl1pPr>
            <a:lvl2pPr rtl="0">
              <a:spcBef>
                <a:spcPts val="0"/>
              </a:spcBef>
              <a:defRPr sz="2000"/>
            </a:lvl2pPr>
            <a:lvl3pPr rtl="0">
              <a:spcBef>
                <a:spcPts val="0"/>
              </a:spcBef>
              <a:defRPr sz="1800"/>
            </a:lvl3pPr>
            <a:lvl4pPr rtl="0">
              <a:spcBef>
                <a:spcPts val="0"/>
              </a:spcBef>
              <a:defRPr sz="1600"/>
            </a:lvl4pPr>
            <a:lvl5pPr rtl="0">
              <a:spcBef>
                <a:spcPts val="0"/>
              </a:spcBef>
              <a:defRPr sz="1600"/>
            </a:lvl5pPr>
            <a:lvl6pPr rtl="0">
              <a:spcBef>
                <a:spcPts val="0"/>
              </a:spcBef>
              <a:defRPr sz="1600"/>
            </a:lvl6pPr>
            <a:lvl7pPr rtl="0">
              <a:spcBef>
                <a:spcPts val="0"/>
              </a:spcBef>
              <a:defRPr sz="1600"/>
            </a:lvl7pPr>
            <a:lvl8pPr rtl="0">
              <a:spcBef>
                <a:spcPts val="0"/>
              </a:spcBef>
              <a:defRPr sz="1600"/>
            </a:lvl8pPr>
            <a:lvl9pPr rtl="0">
              <a:spcBef>
                <a:spcPts val="0"/>
              </a:spcBef>
              <a:defRPr sz="1600"/>
            </a:lvl9pPr>
          </a:lstStyle>
          <a:p>
            <a:endParaRPr/>
          </a:p>
        </p:txBody>
      </p:sp>
      <p:sp>
        <p:nvSpPr>
          <p:cNvPr id="1033" name="Shape 1033"/>
          <p:cNvSpPr txBox="1">
            <a:spLocks noGrp="1"/>
          </p:cNvSpPr>
          <p:nvPr>
            <p:ph type="dt" idx="10"/>
          </p:nvPr>
        </p:nvSpPr>
        <p:spPr>
          <a:xfrm>
            <a:off x="533400" y="6248400"/>
            <a:ext cx="20574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34" name="Shape 1034"/>
          <p:cNvSpPr txBox="1">
            <a:spLocks noGrp="1"/>
          </p:cNvSpPr>
          <p:nvPr>
            <p:ph type="ftr" idx="11"/>
          </p:nvPr>
        </p:nvSpPr>
        <p:spPr>
          <a:xfrm>
            <a:off x="32385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35" name="Shape 1035"/>
          <p:cNvSpPr txBox="1">
            <a:spLocks noGrp="1"/>
          </p:cNvSpPr>
          <p:nvPr>
            <p:ph type="sldNum" idx="12"/>
          </p:nvPr>
        </p:nvSpPr>
        <p:spPr>
          <a:xfrm>
            <a:off x="6781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lang="en-US" sz="10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000" b="0" i="0" u="none" strike="noStrike" cap="none" baseline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 sz="2000" b="1"/>
            </a:lvl1pPr>
            <a:lvl2pPr rtl="0">
              <a:spcBef>
                <a:spcPts val="0"/>
              </a:spcBef>
              <a:defRPr sz="39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rtl="0">
              <a:spcBef>
                <a:spcPts val="0"/>
              </a:spcBef>
              <a:defRPr sz="39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rtl="0">
              <a:spcBef>
                <a:spcPts val="0"/>
              </a:spcBef>
              <a:defRPr sz="39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rtl="0">
              <a:spcBef>
                <a:spcPts val="0"/>
              </a:spcBef>
              <a:defRPr sz="39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rtl="0">
              <a:spcBef>
                <a:spcPts val="0"/>
              </a:spcBef>
              <a:defRPr sz="39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rtl="0">
              <a:spcBef>
                <a:spcPts val="0"/>
              </a:spcBef>
              <a:defRPr sz="39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rtl="0">
              <a:spcBef>
                <a:spcPts val="0"/>
              </a:spcBef>
              <a:defRPr sz="39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rtl="0">
              <a:spcBef>
                <a:spcPts val="0"/>
              </a:spcBef>
              <a:defRPr sz="39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3200"/>
            </a:lvl1pPr>
            <a:lvl2pPr rtl="0">
              <a:spcBef>
                <a:spcPts val="0"/>
              </a:spcBef>
              <a:defRPr sz="2800"/>
            </a:lvl2pPr>
            <a:lvl3pPr rtl="0">
              <a:spcBef>
                <a:spcPts val="0"/>
              </a:spcBef>
              <a:defRPr sz="2400"/>
            </a:lvl3pPr>
            <a:lvl4pPr rtl="0">
              <a:spcBef>
                <a:spcPts val="0"/>
              </a:spcBef>
              <a:defRPr sz="2000"/>
            </a:lvl4pPr>
            <a:lvl5pPr rtl="0">
              <a:spcBef>
                <a:spcPts val="0"/>
              </a:spcBef>
              <a:defRPr sz="2000"/>
            </a:lvl5pPr>
            <a:lvl6pPr rtl="0">
              <a:spcBef>
                <a:spcPts val="0"/>
              </a:spcBef>
              <a:defRPr sz="2000"/>
            </a:lvl6pPr>
            <a:lvl7pPr rtl="0">
              <a:spcBef>
                <a:spcPts val="0"/>
              </a:spcBef>
              <a:defRPr sz="2000"/>
            </a:lvl7pPr>
            <a:lvl8pPr rtl="0">
              <a:spcBef>
                <a:spcPts val="0"/>
              </a:spcBef>
              <a:defRPr sz="2000"/>
            </a:lvl8pPr>
            <a:lvl9pPr rtl="0">
              <a:spcBef>
                <a:spcPts val="0"/>
              </a:spcBef>
              <a:defRPr sz="2000"/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Arial"/>
              <a:buNone/>
              <a:defRPr sz="1400"/>
            </a:lvl1pPr>
            <a:lvl2pPr marL="457200" indent="0" rtl="0">
              <a:spcBef>
                <a:spcPts val="0"/>
              </a:spcBef>
              <a:buFont typeface="Arial"/>
              <a:buNone/>
              <a:defRPr sz="1200"/>
            </a:lvl2pPr>
            <a:lvl3pPr marL="914400" indent="0" rtl="0">
              <a:spcBef>
                <a:spcPts val="0"/>
              </a:spcBef>
              <a:buFont typeface="Arial"/>
              <a:buNone/>
              <a:defRPr sz="1000"/>
            </a:lvl3pPr>
            <a:lvl4pPr marL="1371600" indent="0" rtl="0">
              <a:spcBef>
                <a:spcPts val="0"/>
              </a:spcBef>
              <a:buFont typeface="Arial"/>
              <a:buNone/>
              <a:defRPr sz="900"/>
            </a:lvl4pPr>
            <a:lvl5pPr marL="1828800" indent="0" rtl="0">
              <a:spcBef>
                <a:spcPts val="0"/>
              </a:spcBef>
              <a:buFont typeface="Arial"/>
              <a:buNone/>
              <a:defRPr sz="900"/>
            </a:lvl5pPr>
            <a:lvl6pPr marL="2286000" indent="0" rtl="0">
              <a:spcBef>
                <a:spcPts val="0"/>
              </a:spcBef>
              <a:buFont typeface="Arial"/>
              <a:buNone/>
              <a:defRPr sz="900"/>
            </a:lvl6pPr>
            <a:lvl7pPr marL="2743200" indent="0" rtl="0">
              <a:spcBef>
                <a:spcPts val="0"/>
              </a:spcBef>
              <a:buFont typeface="Arial"/>
              <a:buNone/>
              <a:defRPr sz="900"/>
            </a:lvl7pPr>
            <a:lvl8pPr marL="3200400" indent="0" rtl="0">
              <a:spcBef>
                <a:spcPts val="0"/>
              </a:spcBef>
              <a:buFont typeface="Arial"/>
              <a:buNone/>
              <a:defRPr sz="900"/>
            </a:lvl8pPr>
            <a:lvl9pPr marL="3657600" indent="0" rtl="0">
              <a:spcBef>
                <a:spcPts val="0"/>
              </a:spcBef>
              <a:buFont typeface="Arial"/>
              <a:buNone/>
              <a:defRPr sz="900"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0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10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Shape 1037"/>
          <p:cNvSpPr txBox="1">
            <a:spLocks noGrp="1"/>
          </p:cNvSpPr>
          <p:nvPr>
            <p:ph type="title"/>
          </p:nvPr>
        </p:nvSpPr>
        <p:spPr>
          <a:xfrm>
            <a:off x="533400" y="473075"/>
            <a:ext cx="815339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038" name="Shape 1038"/>
          <p:cNvSpPr txBox="1">
            <a:spLocks noGrp="1"/>
          </p:cNvSpPr>
          <p:nvPr>
            <p:ph type="body" idx="1"/>
          </p:nvPr>
        </p:nvSpPr>
        <p:spPr>
          <a:xfrm>
            <a:off x="533400" y="1828800"/>
            <a:ext cx="4000500" cy="4038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2800"/>
            </a:lvl1pPr>
            <a:lvl2pPr rtl="0">
              <a:spcBef>
                <a:spcPts val="0"/>
              </a:spcBef>
              <a:defRPr sz="2400"/>
            </a:lvl2pPr>
            <a:lvl3pPr rtl="0">
              <a:spcBef>
                <a:spcPts val="0"/>
              </a:spcBef>
              <a:defRPr sz="2000"/>
            </a:lvl3pPr>
            <a:lvl4pPr rtl="0">
              <a:spcBef>
                <a:spcPts val="0"/>
              </a:spcBef>
              <a:defRPr sz="1800"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800"/>
            </a:lvl6pPr>
            <a:lvl7pPr rtl="0">
              <a:spcBef>
                <a:spcPts val="0"/>
              </a:spcBef>
              <a:defRPr sz="1800"/>
            </a:lvl7pPr>
            <a:lvl8pPr rtl="0">
              <a:spcBef>
                <a:spcPts val="0"/>
              </a:spcBef>
              <a:defRPr sz="1800"/>
            </a:lvl8pPr>
            <a:lvl9pPr rtl="0">
              <a:spcBef>
                <a:spcPts val="0"/>
              </a:spcBef>
              <a:defRPr sz="1800"/>
            </a:lvl9pPr>
          </a:lstStyle>
          <a:p>
            <a:endParaRPr/>
          </a:p>
        </p:txBody>
      </p:sp>
      <p:sp>
        <p:nvSpPr>
          <p:cNvPr id="1039" name="Shape 1039"/>
          <p:cNvSpPr txBox="1">
            <a:spLocks noGrp="1"/>
          </p:cNvSpPr>
          <p:nvPr>
            <p:ph type="body" idx="2"/>
          </p:nvPr>
        </p:nvSpPr>
        <p:spPr>
          <a:xfrm>
            <a:off x="4686300" y="1828800"/>
            <a:ext cx="4000500" cy="4038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2800"/>
            </a:lvl1pPr>
            <a:lvl2pPr rtl="0">
              <a:spcBef>
                <a:spcPts val="0"/>
              </a:spcBef>
              <a:defRPr sz="2400"/>
            </a:lvl2pPr>
            <a:lvl3pPr rtl="0">
              <a:spcBef>
                <a:spcPts val="0"/>
              </a:spcBef>
              <a:defRPr sz="2000"/>
            </a:lvl3pPr>
            <a:lvl4pPr rtl="0">
              <a:spcBef>
                <a:spcPts val="0"/>
              </a:spcBef>
              <a:defRPr sz="1800"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800"/>
            </a:lvl6pPr>
            <a:lvl7pPr rtl="0">
              <a:spcBef>
                <a:spcPts val="0"/>
              </a:spcBef>
              <a:defRPr sz="1800"/>
            </a:lvl7pPr>
            <a:lvl8pPr rtl="0">
              <a:spcBef>
                <a:spcPts val="0"/>
              </a:spcBef>
              <a:defRPr sz="1800"/>
            </a:lvl8pPr>
            <a:lvl9pPr rtl="0">
              <a:spcBef>
                <a:spcPts val="0"/>
              </a:spcBef>
              <a:defRPr sz="1800"/>
            </a:lvl9pPr>
          </a:lstStyle>
          <a:p>
            <a:endParaRPr/>
          </a:p>
        </p:txBody>
      </p:sp>
      <p:sp>
        <p:nvSpPr>
          <p:cNvPr id="1040" name="Shape 1040"/>
          <p:cNvSpPr txBox="1">
            <a:spLocks noGrp="1"/>
          </p:cNvSpPr>
          <p:nvPr>
            <p:ph type="dt" idx="10"/>
          </p:nvPr>
        </p:nvSpPr>
        <p:spPr>
          <a:xfrm>
            <a:off x="533400" y="6248400"/>
            <a:ext cx="20574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41" name="Shape 1041"/>
          <p:cNvSpPr txBox="1">
            <a:spLocks noGrp="1"/>
          </p:cNvSpPr>
          <p:nvPr>
            <p:ph type="ftr" idx="11"/>
          </p:nvPr>
        </p:nvSpPr>
        <p:spPr>
          <a:xfrm>
            <a:off x="32385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42" name="Shape 1042"/>
          <p:cNvSpPr txBox="1">
            <a:spLocks noGrp="1"/>
          </p:cNvSpPr>
          <p:nvPr>
            <p:ph type="sldNum" idx="12"/>
          </p:nvPr>
        </p:nvSpPr>
        <p:spPr>
          <a:xfrm>
            <a:off x="6781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lang="en-US" sz="10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000" b="0" i="0" u="none" strike="noStrike" cap="none" baseline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0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" name="Shape 1044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defRPr sz="4000" b="1" cap="none"/>
            </a:lvl1pPr>
            <a:lvl2pPr rtl="0">
              <a:spcBef>
                <a:spcPts val="0"/>
              </a:spcBef>
              <a:defRPr sz="440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rtl="0">
              <a:spcBef>
                <a:spcPts val="0"/>
              </a:spcBef>
              <a:defRPr sz="440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rtl="0">
              <a:spcBef>
                <a:spcPts val="0"/>
              </a:spcBef>
              <a:defRPr sz="440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rtl="0">
              <a:spcBef>
                <a:spcPts val="0"/>
              </a:spcBef>
              <a:defRPr sz="440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rtl="0">
              <a:spcBef>
                <a:spcPts val="0"/>
              </a:spcBef>
              <a:defRPr sz="440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rtl="0">
              <a:spcBef>
                <a:spcPts val="0"/>
              </a:spcBef>
              <a:defRPr sz="440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rtl="0">
              <a:spcBef>
                <a:spcPts val="0"/>
              </a:spcBef>
              <a:defRPr sz="440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rtl="0">
              <a:spcBef>
                <a:spcPts val="0"/>
              </a:spcBef>
              <a:defRPr sz="440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045" name="Shape 1045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Arial"/>
              <a:buNone/>
              <a:defRPr sz="2000"/>
            </a:lvl1pPr>
            <a:lvl2pPr marL="457200" indent="0" rtl="0">
              <a:spcBef>
                <a:spcPts val="0"/>
              </a:spcBef>
              <a:buFont typeface="Arial"/>
              <a:buNone/>
              <a:defRPr sz="1800"/>
            </a:lvl2pPr>
            <a:lvl3pPr marL="914400" indent="0" rtl="0">
              <a:spcBef>
                <a:spcPts val="0"/>
              </a:spcBef>
              <a:buFont typeface="Arial"/>
              <a:buNone/>
              <a:defRPr sz="1600"/>
            </a:lvl3pPr>
            <a:lvl4pPr marL="1371600" indent="0" rtl="0">
              <a:spcBef>
                <a:spcPts val="0"/>
              </a:spcBef>
              <a:buFont typeface="Arial"/>
              <a:buNone/>
              <a:defRPr sz="1400"/>
            </a:lvl4pPr>
            <a:lvl5pPr marL="1828800" indent="0" rtl="0">
              <a:spcBef>
                <a:spcPts val="0"/>
              </a:spcBef>
              <a:buFont typeface="Arial"/>
              <a:buNone/>
              <a:defRPr sz="1400"/>
            </a:lvl5pPr>
            <a:lvl6pPr marL="2286000" indent="0" rtl="0">
              <a:spcBef>
                <a:spcPts val="0"/>
              </a:spcBef>
              <a:buFont typeface="Arial"/>
              <a:buNone/>
              <a:defRPr sz="1400"/>
            </a:lvl6pPr>
            <a:lvl7pPr marL="2743200" indent="0" rtl="0">
              <a:spcBef>
                <a:spcPts val="0"/>
              </a:spcBef>
              <a:buFont typeface="Arial"/>
              <a:buNone/>
              <a:defRPr sz="1400"/>
            </a:lvl7pPr>
            <a:lvl8pPr marL="3200400" indent="0" rtl="0">
              <a:spcBef>
                <a:spcPts val="0"/>
              </a:spcBef>
              <a:buFont typeface="Arial"/>
              <a:buNone/>
              <a:defRPr sz="1400"/>
            </a:lvl8pPr>
            <a:lvl9pPr marL="3657600" indent="0" rtl="0">
              <a:spcBef>
                <a:spcPts val="0"/>
              </a:spcBef>
              <a:buFont typeface="Arial"/>
              <a:buNone/>
              <a:defRPr sz="1400"/>
            </a:lvl9pPr>
          </a:lstStyle>
          <a:p>
            <a:endParaRPr/>
          </a:p>
        </p:txBody>
      </p:sp>
      <p:sp>
        <p:nvSpPr>
          <p:cNvPr id="1046" name="Shape 1046"/>
          <p:cNvSpPr txBox="1">
            <a:spLocks noGrp="1"/>
          </p:cNvSpPr>
          <p:nvPr>
            <p:ph type="dt" idx="10"/>
          </p:nvPr>
        </p:nvSpPr>
        <p:spPr>
          <a:xfrm>
            <a:off x="533400" y="6248400"/>
            <a:ext cx="20574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47" name="Shape 1047"/>
          <p:cNvSpPr txBox="1">
            <a:spLocks noGrp="1"/>
          </p:cNvSpPr>
          <p:nvPr>
            <p:ph type="ftr" idx="11"/>
          </p:nvPr>
        </p:nvSpPr>
        <p:spPr>
          <a:xfrm>
            <a:off x="32385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48" name="Shape 1048"/>
          <p:cNvSpPr txBox="1">
            <a:spLocks noGrp="1"/>
          </p:cNvSpPr>
          <p:nvPr>
            <p:ph type="sldNum" idx="12"/>
          </p:nvPr>
        </p:nvSpPr>
        <p:spPr>
          <a:xfrm>
            <a:off x="6781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lang="en-US" sz="10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000" b="0" i="0" u="none" strike="noStrike" cap="none" baseline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5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7" name="Shape 1547"/>
          <p:cNvSpPr txBox="1">
            <a:spLocks noGrp="1"/>
          </p:cNvSpPr>
          <p:nvPr>
            <p:ph type="ctrTitle"/>
          </p:nvPr>
        </p:nvSpPr>
        <p:spPr>
          <a:xfrm>
            <a:off x="315912" y="466725"/>
            <a:ext cx="6781800" cy="2133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spcAft>
                <a:spcPts val="0"/>
              </a:spcAft>
              <a:defRPr sz="48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indent="0" algn="l" rtl="0">
              <a:spcBef>
                <a:spcPts val="0"/>
              </a:spcBef>
              <a:spcAft>
                <a:spcPts val="0"/>
              </a:spcAft>
              <a:defRPr sz="39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indent="0" algn="l" rtl="0">
              <a:spcBef>
                <a:spcPts val="0"/>
              </a:spcBef>
              <a:spcAft>
                <a:spcPts val="0"/>
              </a:spcAft>
              <a:defRPr sz="39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indent="0" algn="l" rtl="0">
              <a:spcBef>
                <a:spcPts val="0"/>
              </a:spcBef>
              <a:spcAft>
                <a:spcPts val="0"/>
              </a:spcAft>
              <a:defRPr sz="39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indent="0" algn="l" rtl="0">
              <a:spcBef>
                <a:spcPts val="0"/>
              </a:spcBef>
              <a:spcAft>
                <a:spcPts val="0"/>
              </a:spcAft>
              <a:defRPr sz="39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indent="0" algn="l" rtl="0">
              <a:spcBef>
                <a:spcPts val="0"/>
              </a:spcBef>
              <a:spcAft>
                <a:spcPts val="0"/>
              </a:spcAft>
              <a:defRPr sz="39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indent="0" algn="l" rtl="0">
              <a:spcBef>
                <a:spcPts val="0"/>
              </a:spcBef>
              <a:spcAft>
                <a:spcPts val="0"/>
              </a:spcAft>
              <a:defRPr sz="39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indent="0" algn="l" rtl="0">
              <a:spcBef>
                <a:spcPts val="0"/>
              </a:spcBef>
              <a:spcAft>
                <a:spcPts val="0"/>
              </a:spcAft>
              <a:defRPr sz="39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indent="0" algn="l" rtl="0">
              <a:spcBef>
                <a:spcPts val="0"/>
              </a:spcBef>
              <a:spcAft>
                <a:spcPts val="0"/>
              </a:spcAft>
              <a:defRPr sz="39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48" name="Shape 1548"/>
          <p:cNvSpPr txBox="1">
            <a:spLocks noGrp="1"/>
          </p:cNvSpPr>
          <p:nvPr>
            <p:ph type="subTitle" idx="1"/>
          </p:nvPr>
        </p:nvSpPr>
        <p:spPr>
          <a:xfrm>
            <a:off x="849312" y="3049588"/>
            <a:ext cx="6248399" cy="2362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640"/>
              </a:spcBef>
              <a:spcAft>
                <a:spcPts val="0"/>
              </a:spcAft>
              <a:buClr>
                <a:schemeClr val="dk2"/>
              </a:buClr>
              <a:buFont typeface="Noto Symbol"/>
              <a:buNone/>
              <a:defRPr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92150" marR="0" indent="-233680" algn="l" rtl="0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●"/>
              <a:defRPr sz="2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87425" marR="0" indent="-199390" algn="l" rtl="0">
              <a:spcBef>
                <a:spcPts val="46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●"/>
              <a:defRPr sz="23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281113" marR="0" indent="-207962" algn="l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Font typeface="Noto Symbol"/>
              <a:buChar char="▪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598613" marR="0" indent="-214312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▪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055813" marR="0" indent="-214313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▪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513013" marR="0" indent="-214313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▪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970213" marR="0" indent="-214313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▪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427413" marR="0" indent="-214312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▪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49" name="Shape 1549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50" name="Shape 1550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51" name="Shape 1551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0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6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1" name="Shape 1601"/>
          <p:cNvSpPr txBox="1">
            <a:spLocks noGrp="1"/>
          </p:cNvSpPr>
          <p:nvPr>
            <p:ph type="ctrTitle"/>
          </p:nvPr>
        </p:nvSpPr>
        <p:spPr>
          <a:xfrm>
            <a:off x="2455863" y="596900"/>
            <a:ext cx="6192837" cy="3581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5200" b="1" i="0" u="none" strike="noStrike" cap="none" baseline="0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602" name="Shape 1602"/>
          <p:cNvSpPr txBox="1">
            <a:spLocks noGrp="1"/>
          </p:cNvSpPr>
          <p:nvPr>
            <p:ph type="subTitle" idx="1"/>
          </p:nvPr>
        </p:nvSpPr>
        <p:spPr>
          <a:xfrm>
            <a:off x="2489200" y="4279900"/>
            <a:ext cx="6146799" cy="1485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3200" b="1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742950" marR="0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Verdana"/>
              <a:buChar char="–"/>
              <a:defRPr sz="2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Verdana"/>
              <a:buChar char="•"/>
              <a:defRPr sz="24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Verdana"/>
              <a:buChar char="–"/>
              <a:defRPr sz="20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57400" marR="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Verdana"/>
              <a:buChar char="»"/>
              <a:defRPr sz="20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Verdana"/>
              <a:buChar char="»"/>
              <a:defRPr sz="20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marR="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Verdana"/>
              <a:buChar char="»"/>
              <a:defRPr sz="20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marR="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Verdana"/>
              <a:buChar char="»"/>
              <a:defRPr sz="20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marR="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Verdana"/>
              <a:buChar char="»"/>
              <a:defRPr sz="20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603" name="Shape 1603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604" name="Shape 1604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605" name="Shape 1605"/>
          <p:cNvSpPr txBox="1">
            <a:spLocks noGrp="1"/>
          </p:cNvSpPr>
          <p:nvPr>
            <p:ph type="sldNum" idx="12"/>
          </p:nvPr>
        </p:nvSpPr>
        <p:spPr>
          <a:xfrm>
            <a:off x="6553200" y="6243637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Verdana"/>
              <a:buNone/>
            </a:pPr>
            <a:fld id="{00000000-1234-1234-1234-123412341234}" type="slidenum">
              <a:rPr lang="en-US" sz="14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  <a:endParaRPr lang="en-US" sz="1400" b="0" i="0" u="none" strike="noStrike" cap="none" baseline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0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title"/>
          </p:nvPr>
        </p:nvSpPr>
        <p:spPr>
          <a:xfrm>
            <a:off x="457200" y="122236"/>
            <a:ext cx="7543800" cy="1295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spcAft>
                <a:spcPts val="0"/>
              </a:spcAft>
              <a:defRPr sz="39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spcAft>
                <a:spcPts val="0"/>
              </a:spcAft>
              <a:defRPr sz="39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spcAft>
                <a:spcPts val="0"/>
              </a:spcAft>
              <a:defRPr sz="39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spcAft>
                <a:spcPts val="0"/>
              </a:spcAft>
              <a:defRPr sz="39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spcAft>
                <a:spcPts val="0"/>
              </a:spcAft>
              <a:defRPr sz="39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algn="l" rtl="0">
              <a:spcBef>
                <a:spcPts val="0"/>
              </a:spcBef>
              <a:spcAft>
                <a:spcPts val="0"/>
              </a:spcAft>
              <a:defRPr sz="39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algn="l" rtl="0">
              <a:spcBef>
                <a:spcPts val="0"/>
              </a:spcBef>
              <a:spcAft>
                <a:spcPts val="0"/>
              </a:spcAft>
              <a:defRPr sz="39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algn="l" rtl="0">
              <a:spcBef>
                <a:spcPts val="0"/>
              </a:spcBef>
              <a:spcAft>
                <a:spcPts val="0"/>
              </a:spcAft>
              <a:defRPr sz="39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algn="l" rtl="0">
              <a:spcBef>
                <a:spcPts val="0"/>
              </a:spcBef>
              <a:spcAft>
                <a:spcPts val="0"/>
              </a:spcAft>
              <a:defRPr sz="39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0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 sz="39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rtl="0">
              <a:spcBef>
                <a:spcPts val="0"/>
              </a:spcBef>
              <a:defRPr sz="39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rtl="0">
              <a:spcBef>
                <a:spcPts val="0"/>
              </a:spcBef>
              <a:defRPr sz="39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rtl="0">
              <a:spcBef>
                <a:spcPts val="0"/>
              </a:spcBef>
              <a:defRPr sz="39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rtl="0">
              <a:spcBef>
                <a:spcPts val="0"/>
              </a:spcBef>
              <a:defRPr sz="39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rtl="0">
              <a:spcBef>
                <a:spcPts val="0"/>
              </a:spcBef>
              <a:defRPr sz="39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rtl="0">
              <a:spcBef>
                <a:spcPts val="0"/>
              </a:spcBef>
              <a:defRPr sz="39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rtl="0">
              <a:spcBef>
                <a:spcPts val="0"/>
              </a:spcBef>
              <a:defRPr sz="39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Arial"/>
              <a:buNone/>
              <a:defRPr sz="2400" b="1"/>
            </a:lvl1pPr>
            <a:lvl2pPr marL="457200" indent="0" rtl="0">
              <a:spcBef>
                <a:spcPts val="0"/>
              </a:spcBef>
              <a:buFont typeface="Arial"/>
              <a:buNone/>
              <a:defRPr sz="2000" b="1"/>
            </a:lvl2pPr>
            <a:lvl3pPr marL="914400" indent="0" rtl="0">
              <a:spcBef>
                <a:spcPts val="0"/>
              </a:spcBef>
              <a:buFont typeface="Arial"/>
              <a:buNone/>
              <a:defRPr sz="1800" b="1"/>
            </a:lvl3pPr>
            <a:lvl4pPr marL="1371600" indent="0" rtl="0">
              <a:spcBef>
                <a:spcPts val="0"/>
              </a:spcBef>
              <a:buFont typeface="Arial"/>
              <a:buNone/>
              <a:defRPr sz="1600" b="1"/>
            </a:lvl4pPr>
            <a:lvl5pPr marL="1828800" indent="0" rtl="0">
              <a:spcBef>
                <a:spcPts val="0"/>
              </a:spcBef>
              <a:buFont typeface="Arial"/>
              <a:buNone/>
              <a:defRPr sz="1600" b="1"/>
            </a:lvl5pPr>
            <a:lvl6pPr marL="2286000" indent="0" rtl="0">
              <a:spcBef>
                <a:spcPts val="0"/>
              </a:spcBef>
              <a:buFont typeface="Arial"/>
              <a:buNone/>
              <a:defRPr sz="1600" b="1"/>
            </a:lvl6pPr>
            <a:lvl7pPr marL="2743200" indent="0" rtl="0">
              <a:spcBef>
                <a:spcPts val="0"/>
              </a:spcBef>
              <a:buFont typeface="Arial"/>
              <a:buNone/>
              <a:defRPr sz="1600" b="1"/>
            </a:lvl7pPr>
            <a:lvl8pPr marL="3200400" indent="0" rtl="0">
              <a:spcBef>
                <a:spcPts val="0"/>
              </a:spcBef>
              <a:buFont typeface="Arial"/>
              <a:buNone/>
              <a:defRPr sz="1600" b="1"/>
            </a:lvl8pPr>
            <a:lvl9pPr marL="3657600" indent="0" rtl="0">
              <a:spcBef>
                <a:spcPts val="0"/>
              </a:spcBef>
              <a:buFont typeface="Arial"/>
              <a:buNone/>
              <a:defRPr sz="1600" b="1"/>
            </a:lvl9pPr>
          </a:lstStyle>
          <a:p>
            <a:endParaRPr/>
          </a:p>
        </p:txBody>
      </p:sp>
      <p:sp>
        <p:nvSpPr>
          <p:cNvPr id="91" name="Shape 91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2400"/>
            </a:lvl1pPr>
            <a:lvl2pPr rtl="0">
              <a:spcBef>
                <a:spcPts val="0"/>
              </a:spcBef>
              <a:defRPr sz="2000"/>
            </a:lvl2pPr>
            <a:lvl3pPr rtl="0">
              <a:spcBef>
                <a:spcPts val="0"/>
              </a:spcBef>
              <a:defRPr sz="1800"/>
            </a:lvl3pPr>
            <a:lvl4pPr rtl="0">
              <a:spcBef>
                <a:spcPts val="0"/>
              </a:spcBef>
              <a:defRPr sz="1600"/>
            </a:lvl4pPr>
            <a:lvl5pPr rtl="0">
              <a:spcBef>
                <a:spcPts val="0"/>
              </a:spcBef>
              <a:defRPr sz="1600"/>
            </a:lvl5pPr>
            <a:lvl6pPr rtl="0">
              <a:spcBef>
                <a:spcPts val="0"/>
              </a:spcBef>
              <a:defRPr sz="1600"/>
            </a:lvl6pPr>
            <a:lvl7pPr rtl="0">
              <a:spcBef>
                <a:spcPts val="0"/>
              </a:spcBef>
              <a:defRPr sz="1600"/>
            </a:lvl7pPr>
            <a:lvl8pPr rtl="0">
              <a:spcBef>
                <a:spcPts val="0"/>
              </a:spcBef>
              <a:defRPr sz="1600"/>
            </a:lvl8pPr>
            <a:lvl9pPr rtl="0">
              <a:spcBef>
                <a:spcPts val="0"/>
              </a:spcBef>
              <a:defRPr sz="1600"/>
            </a:lvl9pPr>
          </a:lstStyle>
          <a:p>
            <a:endParaRPr/>
          </a:p>
        </p:txBody>
      </p:sp>
      <p:sp>
        <p:nvSpPr>
          <p:cNvPr id="92" name="Shape 92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Arial"/>
              <a:buNone/>
              <a:defRPr sz="2400" b="1"/>
            </a:lvl1pPr>
            <a:lvl2pPr marL="457200" indent="0" rtl="0">
              <a:spcBef>
                <a:spcPts val="0"/>
              </a:spcBef>
              <a:buFont typeface="Arial"/>
              <a:buNone/>
              <a:defRPr sz="2000" b="1"/>
            </a:lvl2pPr>
            <a:lvl3pPr marL="914400" indent="0" rtl="0">
              <a:spcBef>
                <a:spcPts val="0"/>
              </a:spcBef>
              <a:buFont typeface="Arial"/>
              <a:buNone/>
              <a:defRPr sz="1800" b="1"/>
            </a:lvl3pPr>
            <a:lvl4pPr marL="1371600" indent="0" rtl="0">
              <a:spcBef>
                <a:spcPts val="0"/>
              </a:spcBef>
              <a:buFont typeface="Arial"/>
              <a:buNone/>
              <a:defRPr sz="1600" b="1"/>
            </a:lvl4pPr>
            <a:lvl5pPr marL="1828800" indent="0" rtl="0">
              <a:spcBef>
                <a:spcPts val="0"/>
              </a:spcBef>
              <a:buFont typeface="Arial"/>
              <a:buNone/>
              <a:defRPr sz="1600" b="1"/>
            </a:lvl5pPr>
            <a:lvl6pPr marL="2286000" indent="0" rtl="0">
              <a:spcBef>
                <a:spcPts val="0"/>
              </a:spcBef>
              <a:buFont typeface="Arial"/>
              <a:buNone/>
              <a:defRPr sz="1600" b="1"/>
            </a:lvl6pPr>
            <a:lvl7pPr marL="2743200" indent="0" rtl="0">
              <a:spcBef>
                <a:spcPts val="0"/>
              </a:spcBef>
              <a:buFont typeface="Arial"/>
              <a:buNone/>
              <a:defRPr sz="1600" b="1"/>
            </a:lvl7pPr>
            <a:lvl8pPr marL="3200400" indent="0" rtl="0">
              <a:spcBef>
                <a:spcPts val="0"/>
              </a:spcBef>
              <a:buFont typeface="Arial"/>
              <a:buNone/>
              <a:defRPr sz="1600" b="1"/>
            </a:lvl8pPr>
            <a:lvl9pPr marL="3657600" indent="0" rtl="0">
              <a:spcBef>
                <a:spcPts val="0"/>
              </a:spcBef>
              <a:buFont typeface="Arial"/>
              <a:buNone/>
              <a:defRPr sz="1600" b="1"/>
            </a:lvl9pPr>
          </a:lstStyle>
          <a:p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2400"/>
            </a:lvl1pPr>
            <a:lvl2pPr rtl="0">
              <a:spcBef>
                <a:spcPts val="0"/>
              </a:spcBef>
              <a:defRPr sz="2000"/>
            </a:lvl2pPr>
            <a:lvl3pPr rtl="0">
              <a:spcBef>
                <a:spcPts val="0"/>
              </a:spcBef>
              <a:defRPr sz="1800"/>
            </a:lvl3pPr>
            <a:lvl4pPr rtl="0">
              <a:spcBef>
                <a:spcPts val="0"/>
              </a:spcBef>
              <a:defRPr sz="1600"/>
            </a:lvl4pPr>
            <a:lvl5pPr rtl="0">
              <a:spcBef>
                <a:spcPts val="0"/>
              </a:spcBef>
              <a:defRPr sz="1600"/>
            </a:lvl5pPr>
            <a:lvl6pPr rtl="0">
              <a:spcBef>
                <a:spcPts val="0"/>
              </a:spcBef>
              <a:defRPr sz="1600"/>
            </a:lvl6pPr>
            <a:lvl7pPr rtl="0">
              <a:spcBef>
                <a:spcPts val="0"/>
              </a:spcBef>
              <a:defRPr sz="1600"/>
            </a:lvl7pPr>
            <a:lvl8pPr rtl="0">
              <a:spcBef>
                <a:spcPts val="0"/>
              </a:spcBef>
              <a:defRPr sz="1600"/>
            </a:lvl8pPr>
            <a:lvl9pPr rtl="0">
              <a:spcBef>
                <a:spcPts val="0"/>
              </a:spcBef>
              <a:defRPr sz="1600"/>
            </a:lvl9pPr>
          </a:lstStyle>
          <a:p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5" name="Shape 95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6" name="Shape 96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0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title"/>
          </p:nvPr>
        </p:nvSpPr>
        <p:spPr>
          <a:xfrm>
            <a:off x="457200" y="122236"/>
            <a:ext cx="7543800" cy="1295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spcAft>
                <a:spcPts val="0"/>
              </a:spcAft>
              <a:defRPr sz="39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spcAft>
                <a:spcPts val="0"/>
              </a:spcAft>
              <a:defRPr sz="39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spcAft>
                <a:spcPts val="0"/>
              </a:spcAft>
              <a:defRPr sz="39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spcAft>
                <a:spcPts val="0"/>
              </a:spcAft>
              <a:defRPr sz="39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spcAft>
                <a:spcPts val="0"/>
              </a:spcAft>
              <a:defRPr sz="39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algn="l" rtl="0">
              <a:spcBef>
                <a:spcPts val="0"/>
              </a:spcBef>
              <a:spcAft>
                <a:spcPts val="0"/>
              </a:spcAft>
              <a:defRPr sz="39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algn="l" rtl="0">
              <a:spcBef>
                <a:spcPts val="0"/>
              </a:spcBef>
              <a:spcAft>
                <a:spcPts val="0"/>
              </a:spcAft>
              <a:defRPr sz="39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algn="l" rtl="0">
              <a:spcBef>
                <a:spcPts val="0"/>
              </a:spcBef>
              <a:spcAft>
                <a:spcPts val="0"/>
              </a:spcAft>
              <a:defRPr sz="39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algn="l" rtl="0">
              <a:spcBef>
                <a:spcPts val="0"/>
              </a:spcBef>
              <a:spcAft>
                <a:spcPts val="0"/>
              </a:spcAft>
              <a:defRPr sz="39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457200" y="1719263"/>
            <a:ext cx="4038599" cy="44116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2800"/>
            </a:lvl1pPr>
            <a:lvl2pPr rtl="0">
              <a:spcBef>
                <a:spcPts val="0"/>
              </a:spcBef>
              <a:defRPr sz="2400"/>
            </a:lvl2pPr>
            <a:lvl3pPr rtl="0">
              <a:spcBef>
                <a:spcPts val="0"/>
              </a:spcBef>
              <a:defRPr sz="2000"/>
            </a:lvl3pPr>
            <a:lvl4pPr rtl="0">
              <a:spcBef>
                <a:spcPts val="0"/>
              </a:spcBef>
              <a:defRPr sz="1800"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800"/>
            </a:lvl6pPr>
            <a:lvl7pPr rtl="0">
              <a:spcBef>
                <a:spcPts val="0"/>
              </a:spcBef>
              <a:defRPr sz="1800"/>
            </a:lvl7pPr>
            <a:lvl8pPr rtl="0">
              <a:spcBef>
                <a:spcPts val="0"/>
              </a:spcBef>
              <a:defRPr sz="1800"/>
            </a:lvl8pPr>
            <a:lvl9pPr rtl="0">
              <a:spcBef>
                <a:spcPts val="0"/>
              </a:spcBef>
              <a:defRPr sz="1800"/>
            </a:lvl9pPr>
          </a:lstStyle>
          <a:p>
            <a:endParaRPr/>
          </a:p>
        </p:txBody>
      </p:sp>
      <p:sp>
        <p:nvSpPr>
          <p:cNvPr id="100" name="Shape 100"/>
          <p:cNvSpPr txBox="1">
            <a:spLocks noGrp="1"/>
          </p:cNvSpPr>
          <p:nvPr>
            <p:ph type="body" idx="2"/>
          </p:nvPr>
        </p:nvSpPr>
        <p:spPr>
          <a:xfrm>
            <a:off x="4648200" y="1719263"/>
            <a:ext cx="4038599" cy="44116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2800"/>
            </a:lvl1pPr>
            <a:lvl2pPr rtl="0">
              <a:spcBef>
                <a:spcPts val="0"/>
              </a:spcBef>
              <a:defRPr sz="2400"/>
            </a:lvl2pPr>
            <a:lvl3pPr rtl="0">
              <a:spcBef>
                <a:spcPts val="0"/>
              </a:spcBef>
              <a:defRPr sz="2000"/>
            </a:lvl3pPr>
            <a:lvl4pPr rtl="0">
              <a:spcBef>
                <a:spcPts val="0"/>
              </a:spcBef>
              <a:defRPr sz="1800"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800"/>
            </a:lvl6pPr>
            <a:lvl7pPr rtl="0">
              <a:spcBef>
                <a:spcPts val="0"/>
              </a:spcBef>
              <a:defRPr sz="1800"/>
            </a:lvl7pPr>
            <a:lvl8pPr rtl="0">
              <a:spcBef>
                <a:spcPts val="0"/>
              </a:spcBef>
              <a:defRPr sz="1800"/>
            </a:lvl8pPr>
            <a:lvl9pPr rtl="0">
              <a:spcBef>
                <a:spcPts val="0"/>
              </a:spcBef>
              <a:defRPr sz="1800"/>
            </a:lvl9pPr>
          </a:lstStyle>
          <a:p>
            <a:endParaRPr/>
          </a:p>
        </p:txBody>
      </p:sp>
      <p:sp>
        <p:nvSpPr>
          <p:cNvPr id="101" name="Shape 101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2" name="Shape 102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3" name="Shape 103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0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4.xml"/><Relationship Id="rId7" Type="http://schemas.openxmlformats.org/officeDocument/2006/relationships/slideLayout" Target="../slideLayouts/slideLayout38.xml"/><Relationship Id="rId2" Type="http://schemas.openxmlformats.org/officeDocument/2006/relationships/slideLayout" Target="../slideLayouts/slideLayout33.xml"/><Relationship Id="rId1" Type="http://schemas.openxmlformats.org/officeDocument/2006/relationships/slideLayout" Target="../slideLayouts/slideLayout32.xml"/><Relationship Id="rId6" Type="http://schemas.openxmlformats.org/officeDocument/2006/relationships/slideLayout" Target="../slideLayouts/slideLayout37.xml"/><Relationship Id="rId11" Type="http://schemas.openxmlformats.org/officeDocument/2006/relationships/theme" Target="../theme/theme4.xml"/><Relationship Id="rId5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41.xml"/><Relationship Id="rId4" Type="http://schemas.openxmlformats.org/officeDocument/2006/relationships/slideLayout" Target="../slideLayouts/slideLayout35.xml"/><Relationship Id="rId9" Type="http://schemas.openxmlformats.org/officeDocument/2006/relationships/slideLayout" Target="../slideLayouts/slideLayout40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9.xml"/><Relationship Id="rId3" Type="http://schemas.openxmlformats.org/officeDocument/2006/relationships/slideLayout" Target="../slideLayouts/slideLayout44.xml"/><Relationship Id="rId7" Type="http://schemas.openxmlformats.org/officeDocument/2006/relationships/slideLayout" Target="../slideLayouts/slideLayout48.xml"/><Relationship Id="rId2" Type="http://schemas.openxmlformats.org/officeDocument/2006/relationships/slideLayout" Target="../slideLayouts/slideLayout43.xml"/><Relationship Id="rId1" Type="http://schemas.openxmlformats.org/officeDocument/2006/relationships/slideLayout" Target="../slideLayouts/slideLayout42.xml"/><Relationship Id="rId6" Type="http://schemas.openxmlformats.org/officeDocument/2006/relationships/slideLayout" Target="../slideLayouts/slideLayout47.xml"/><Relationship Id="rId11" Type="http://schemas.openxmlformats.org/officeDocument/2006/relationships/theme" Target="../theme/theme5.xml"/><Relationship Id="rId5" Type="http://schemas.openxmlformats.org/officeDocument/2006/relationships/slideLayout" Target="../slideLayouts/slideLayout46.xml"/><Relationship Id="rId10" Type="http://schemas.openxmlformats.org/officeDocument/2006/relationships/slideLayout" Target="../slideLayouts/slideLayout51.xml"/><Relationship Id="rId4" Type="http://schemas.openxmlformats.org/officeDocument/2006/relationships/slideLayout" Target="../slideLayouts/slideLayout45.xml"/><Relationship Id="rId9" Type="http://schemas.openxmlformats.org/officeDocument/2006/relationships/slideLayout" Target="../slideLayouts/slideLayout50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52.xml"/></Relationships>
</file>

<file path=ppt/slideMasters/_rels/slideMaster7.xml.rels><?xml version="1.0" encoding="UTF-8" standalone="yes"?>
<Relationships xmlns="http://schemas.openxmlformats.org/package/2006/relationships"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53.xml"/></Relationships>
</file>

<file path=ppt/slideMasters/_rels/slideMaster8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hape 9"/>
          <p:cNvCxnSpPr/>
          <p:nvPr/>
        </p:nvCxnSpPr>
        <p:spPr>
          <a:xfrm>
            <a:off x="7962900" y="152400"/>
            <a:ext cx="0" cy="15240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457200" y="122236"/>
            <a:ext cx="7543800" cy="1295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 sz="39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indent="0" algn="l" rtl="0">
              <a:spcBef>
                <a:spcPts val="0"/>
              </a:spcBef>
              <a:spcAft>
                <a:spcPts val="0"/>
              </a:spcAft>
              <a:defRPr sz="39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indent="0" algn="l" rtl="0">
              <a:spcBef>
                <a:spcPts val="0"/>
              </a:spcBef>
              <a:spcAft>
                <a:spcPts val="0"/>
              </a:spcAft>
              <a:defRPr sz="39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indent="0" algn="l" rtl="0">
              <a:spcBef>
                <a:spcPts val="0"/>
              </a:spcBef>
              <a:spcAft>
                <a:spcPts val="0"/>
              </a:spcAft>
              <a:defRPr sz="39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indent="0" algn="l" rtl="0">
              <a:spcBef>
                <a:spcPts val="0"/>
              </a:spcBef>
              <a:spcAft>
                <a:spcPts val="0"/>
              </a:spcAft>
              <a:defRPr sz="39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indent="0" algn="l" rtl="0">
              <a:spcBef>
                <a:spcPts val="0"/>
              </a:spcBef>
              <a:spcAft>
                <a:spcPts val="0"/>
              </a:spcAft>
              <a:defRPr sz="39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indent="0" algn="l" rtl="0">
              <a:spcBef>
                <a:spcPts val="0"/>
              </a:spcBef>
              <a:spcAft>
                <a:spcPts val="0"/>
              </a:spcAft>
              <a:defRPr sz="39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indent="0" algn="l" rtl="0">
              <a:spcBef>
                <a:spcPts val="0"/>
              </a:spcBef>
              <a:spcAft>
                <a:spcPts val="0"/>
              </a:spcAft>
              <a:defRPr sz="39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indent="0" algn="l" rtl="0">
              <a:spcBef>
                <a:spcPts val="0"/>
              </a:spcBef>
              <a:spcAft>
                <a:spcPts val="0"/>
              </a:spcAft>
              <a:defRPr sz="39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457200" y="1719261"/>
            <a:ext cx="8229600" cy="44116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209550" algn="l" rtl="0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Font typeface="Noto Symbol"/>
              <a:buChar char="●"/>
              <a:defRPr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92150" marR="0" indent="-233680" algn="l" rtl="0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●"/>
              <a:defRPr sz="2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87425" marR="0" indent="-199390" algn="l" rtl="0">
              <a:spcBef>
                <a:spcPts val="46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●"/>
              <a:defRPr sz="23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281113" marR="0" indent="-207962" algn="l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Font typeface="Noto Symbol"/>
              <a:buChar char="▪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598613" marR="0" indent="-214312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▪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055813" marR="0" indent="-214313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▪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513013" marR="0" indent="-214313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▪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970213" marR="0" indent="-214313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▪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427413" marR="0" indent="-214312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▪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0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5" name="Shape 15"/>
          <p:cNvGrpSpPr/>
          <p:nvPr/>
        </p:nvGrpSpPr>
        <p:grpSpPr>
          <a:xfrm>
            <a:off x="8153399" y="152399"/>
            <a:ext cx="792161" cy="1295399"/>
            <a:chOff x="8153400" y="1524000"/>
            <a:chExt cx="838200" cy="1371600"/>
          </a:xfrm>
        </p:grpSpPr>
        <p:sp>
          <p:nvSpPr>
            <p:cNvPr id="16" name="Shape 16"/>
            <p:cNvSpPr/>
            <p:nvPr/>
          </p:nvSpPr>
          <p:spPr>
            <a:xfrm>
              <a:off x="8153400" y="1524000"/>
              <a:ext cx="127000" cy="1270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7" name="Shape 17"/>
            <p:cNvSpPr/>
            <p:nvPr/>
          </p:nvSpPr>
          <p:spPr>
            <a:xfrm>
              <a:off x="8331200" y="1524000"/>
              <a:ext cx="125412" cy="1270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8" name="Shape 18"/>
            <p:cNvSpPr/>
            <p:nvPr/>
          </p:nvSpPr>
          <p:spPr>
            <a:xfrm>
              <a:off x="8509000" y="1524000"/>
              <a:ext cx="120649" cy="1270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9" name="Shape 19"/>
            <p:cNvSpPr/>
            <p:nvPr/>
          </p:nvSpPr>
          <p:spPr>
            <a:xfrm>
              <a:off x="8153400" y="1701800"/>
              <a:ext cx="127000" cy="122237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0" name="Shape 20"/>
            <p:cNvSpPr/>
            <p:nvPr/>
          </p:nvSpPr>
          <p:spPr>
            <a:xfrm>
              <a:off x="8331200" y="1701800"/>
              <a:ext cx="125412" cy="122237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1" name="Shape 21"/>
            <p:cNvSpPr/>
            <p:nvPr/>
          </p:nvSpPr>
          <p:spPr>
            <a:xfrm>
              <a:off x="8509000" y="1701800"/>
              <a:ext cx="120649" cy="122237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2" name="Shape 22"/>
            <p:cNvSpPr/>
            <p:nvPr/>
          </p:nvSpPr>
          <p:spPr>
            <a:xfrm>
              <a:off x="8686800" y="1701800"/>
              <a:ext cx="117474" cy="12223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3" name="Shape 23"/>
            <p:cNvSpPr/>
            <p:nvPr/>
          </p:nvSpPr>
          <p:spPr>
            <a:xfrm>
              <a:off x="8153400" y="1879600"/>
              <a:ext cx="127000" cy="117474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4" name="Shape 24"/>
            <p:cNvSpPr/>
            <p:nvPr/>
          </p:nvSpPr>
          <p:spPr>
            <a:xfrm>
              <a:off x="8331200" y="1879600"/>
              <a:ext cx="125412" cy="117474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5" name="Shape 25"/>
            <p:cNvSpPr/>
            <p:nvPr/>
          </p:nvSpPr>
          <p:spPr>
            <a:xfrm>
              <a:off x="8509000" y="1879600"/>
              <a:ext cx="120649" cy="11747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6" name="Shape 26"/>
            <p:cNvSpPr/>
            <p:nvPr/>
          </p:nvSpPr>
          <p:spPr>
            <a:xfrm>
              <a:off x="8686800" y="1879600"/>
              <a:ext cx="117474" cy="11747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7" name="Shape 27"/>
            <p:cNvSpPr/>
            <p:nvPr/>
          </p:nvSpPr>
          <p:spPr>
            <a:xfrm>
              <a:off x="8864600" y="1879600"/>
              <a:ext cx="127000" cy="11747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8" name="Shape 28"/>
            <p:cNvSpPr/>
            <p:nvPr/>
          </p:nvSpPr>
          <p:spPr>
            <a:xfrm>
              <a:off x="8153400" y="2057400"/>
              <a:ext cx="127000" cy="1270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9" name="Shape 29"/>
            <p:cNvSpPr/>
            <p:nvPr/>
          </p:nvSpPr>
          <p:spPr>
            <a:xfrm>
              <a:off x="8331200" y="2057400"/>
              <a:ext cx="125412" cy="12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0" name="Shape 30"/>
            <p:cNvSpPr/>
            <p:nvPr/>
          </p:nvSpPr>
          <p:spPr>
            <a:xfrm>
              <a:off x="8509000" y="2057400"/>
              <a:ext cx="120649" cy="12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1" name="Shape 31"/>
            <p:cNvSpPr/>
            <p:nvPr/>
          </p:nvSpPr>
          <p:spPr>
            <a:xfrm>
              <a:off x="8686800" y="2057400"/>
              <a:ext cx="117474" cy="1270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2" name="Shape 32"/>
            <p:cNvSpPr/>
            <p:nvPr/>
          </p:nvSpPr>
          <p:spPr>
            <a:xfrm>
              <a:off x="8153400" y="2235200"/>
              <a:ext cx="127000" cy="12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3" name="Shape 33"/>
            <p:cNvSpPr/>
            <p:nvPr/>
          </p:nvSpPr>
          <p:spPr>
            <a:xfrm>
              <a:off x="8331200" y="2235200"/>
              <a:ext cx="125412" cy="12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4" name="Shape 34"/>
            <p:cNvSpPr/>
            <p:nvPr/>
          </p:nvSpPr>
          <p:spPr>
            <a:xfrm>
              <a:off x="8509000" y="2235200"/>
              <a:ext cx="120649" cy="1270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5" name="Shape 35"/>
            <p:cNvSpPr/>
            <p:nvPr/>
          </p:nvSpPr>
          <p:spPr>
            <a:xfrm>
              <a:off x="8686800" y="2235200"/>
              <a:ext cx="117474" cy="1270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6" name="Shape 36"/>
            <p:cNvSpPr/>
            <p:nvPr/>
          </p:nvSpPr>
          <p:spPr>
            <a:xfrm>
              <a:off x="8864600" y="2235200"/>
              <a:ext cx="127000" cy="12700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7" name="Shape 37"/>
            <p:cNvSpPr/>
            <p:nvPr/>
          </p:nvSpPr>
          <p:spPr>
            <a:xfrm>
              <a:off x="8153400" y="2413000"/>
              <a:ext cx="127000" cy="12541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8" name="Shape 38"/>
            <p:cNvSpPr/>
            <p:nvPr/>
          </p:nvSpPr>
          <p:spPr>
            <a:xfrm>
              <a:off x="8331200" y="2413000"/>
              <a:ext cx="125412" cy="12541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9" name="Shape 39"/>
            <p:cNvSpPr/>
            <p:nvPr/>
          </p:nvSpPr>
          <p:spPr>
            <a:xfrm>
              <a:off x="8509000" y="2413000"/>
              <a:ext cx="120649" cy="12541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40" name="Shape 40"/>
            <p:cNvSpPr/>
            <p:nvPr/>
          </p:nvSpPr>
          <p:spPr>
            <a:xfrm>
              <a:off x="8686800" y="2413000"/>
              <a:ext cx="117474" cy="125412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41" name="Shape 41"/>
            <p:cNvSpPr/>
            <p:nvPr/>
          </p:nvSpPr>
          <p:spPr>
            <a:xfrm>
              <a:off x="8153400" y="2590800"/>
              <a:ext cx="127000" cy="119061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42" name="Shape 42"/>
            <p:cNvSpPr/>
            <p:nvPr/>
          </p:nvSpPr>
          <p:spPr>
            <a:xfrm>
              <a:off x="8331200" y="2590800"/>
              <a:ext cx="125412" cy="119061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43" name="Shape 43"/>
            <p:cNvSpPr/>
            <p:nvPr/>
          </p:nvSpPr>
          <p:spPr>
            <a:xfrm>
              <a:off x="8509000" y="2590800"/>
              <a:ext cx="120649" cy="119061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44" name="Shape 44"/>
            <p:cNvSpPr/>
            <p:nvPr/>
          </p:nvSpPr>
          <p:spPr>
            <a:xfrm>
              <a:off x="8686800" y="2590800"/>
              <a:ext cx="117474" cy="119061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45" name="Shape 45"/>
            <p:cNvSpPr/>
            <p:nvPr/>
          </p:nvSpPr>
          <p:spPr>
            <a:xfrm>
              <a:off x="8331200" y="2768600"/>
              <a:ext cx="125412" cy="12700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46" name="Shape 46"/>
            <p:cNvSpPr/>
            <p:nvPr/>
          </p:nvSpPr>
          <p:spPr>
            <a:xfrm>
              <a:off x="8686800" y="2768600"/>
              <a:ext cx="117474" cy="12700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 sz="32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 sz="2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marR="0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marR="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marR="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marR="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971800" marR="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429000" marR="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886200" marR="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26" name="Shape 126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27" name="Shape 127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28" name="Shape 128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4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1" name="Shape 361"/>
          <p:cNvGrpSpPr/>
          <p:nvPr/>
        </p:nvGrpSpPr>
        <p:grpSpPr>
          <a:xfrm>
            <a:off x="-181204" y="-91299"/>
            <a:ext cx="3180538" cy="6947711"/>
            <a:chOff x="-181204" y="-91299"/>
            <a:chExt cx="3180538" cy="6947711"/>
          </a:xfrm>
        </p:grpSpPr>
        <p:sp>
          <p:nvSpPr>
            <p:cNvPr id="362" name="Shape 362"/>
            <p:cNvSpPr/>
            <p:nvPr/>
          </p:nvSpPr>
          <p:spPr>
            <a:xfrm>
              <a:off x="-7937" y="5178425"/>
              <a:ext cx="749300" cy="1273175"/>
            </a:xfrm>
            <a:custGeom>
              <a:avLst/>
              <a:gdLst/>
              <a:ahLst/>
              <a:cxnLst/>
              <a:rect l="0" t="0" r="0" b="0"/>
              <a:pathLst>
                <a:path w="472" h="802" extrusionOk="0">
                  <a:moveTo>
                    <a:pt x="5" y="32"/>
                  </a:moveTo>
                  <a:cubicBezTo>
                    <a:pt x="101" y="0"/>
                    <a:pt x="20" y="17"/>
                    <a:pt x="189" y="26"/>
                  </a:cubicBezTo>
                  <a:cubicBezTo>
                    <a:pt x="221" y="37"/>
                    <a:pt x="280" y="47"/>
                    <a:pt x="309" y="66"/>
                  </a:cubicBezTo>
                  <a:cubicBezTo>
                    <a:pt x="325" y="77"/>
                    <a:pt x="357" y="98"/>
                    <a:pt x="357" y="98"/>
                  </a:cubicBezTo>
                  <a:cubicBezTo>
                    <a:pt x="394" y="154"/>
                    <a:pt x="373" y="135"/>
                    <a:pt x="413" y="162"/>
                  </a:cubicBezTo>
                  <a:cubicBezTo>
                    <a:pt x="433" y="223"/>
                    <a:pt x="426" y="193"/>
                    <a:pt x="437" y="250"/>
                  </a:cubicBezTo>
                  <a:cubicBezTo>
                    <a:pt x="433" y="370"/>
                    <a:pt x="472" y="455"/>
                    <a:pt x="397" y="530"/>
                  </a:cubicBezTo>
                  <a:cubicBezTo>
                    <a:pt x="385" y="567"/>
                    <a:pt x="368" y="607"/>
                    <a:pt x="341" y="634"/>
                  </a:cubicBezTo>
                  <a:cubicBezTo>
                    <a:pt x="319" y="701"/>
                    <a:pt x="233" y="707"/>
                    <a:pt x="173" y="714"/>
                  </a:cubicBezTo>
                  <a:cubicBezTo>
                    <a:pt x="142" y="724"/>
                    <a:pt x="100" y="707"/>
                    <a:pt x="77" y="730"/>
                  </a:cubicBezTo>
                  <a:cubicBezTo>
                    <a:pt x="60" y="747"/>
                    <a:pt x="72" y="778"/>
                    <a:pt x="69" y="802"/>
                  </a:cubicBezTo>
                  <a:cubicBezTo>
                    <a:pt x="53" y="799"/>
                    <a:pt x="23" y="792"/>
                    <a:pt x="7" y="788"/>
                  </a:cubicBezTo>
                  <a:cubicBezTo>
                    <a:pt x="5" y="788"/>
                    <a:pt x="0" y="762"/>
                    <a:pt x="5" y="751"/>
                  </a:cubicBezTo>
                  <a:cubicBezTo>
                    <a:pt x="10" y="740"/>
                    <a:pt x="37" y="735"/>
                    <a:pt x="37" y="722"/>
                  </a:cubicBezTo>
                  <a:cubicBezTo>
                    <a:pt x="26" y="682"/>
                    <a:pt x="22" y="685"/>
                    <a:pt x="5" y="670"/>
                  </a:cubicBezTo>
                  <a:cubicBezTo>
                    <a:pt x="5" y="541"/>
                    <a:pt x="5" y="233"/>
                    <a:pt x="5" y="32"/>
                  </a:cubicBezTo>
                  <a:close/>
                </a:path>
              </a:pathLst>
            </a:custGeom>
            <a:solidFill>
              <a:schemeClr val="folHlink">
                <a:alpha val="49803"/>
              </a:schemeClr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grpSp>
          <p:nvGrpSpPr>
            <p:cNvPr id="363" name="Shape 363"/>
            <p:cNvGrpSpPr/>
            <p:nvPr/>
          </p:nvGrpSpPr>
          <p:grpSpPr>
            <a:xfrm rot="-6600000" flipH="1">
              <a:off x="165098" y="3875088"/>
              <a:ext cx="717553" cy="704850"/>
              <a:chOff x="2741611" y="1374775"/>
              <a:chExt cx="204788" cy="249237"/>
            </a:xfrm>
          </p:grpSpPr>
          <p:sp>
            <p:nvSpPr>
              <p:cNvPr id="364" name="Shape 364"/>
              <p:cNvSpPr/>
              <p:nvPr/>
            </p:nvSpPr>
            <p:spPr>
              <a:xfrm>
                <a:off x="2741611" y="1374775"/>
                <a:ext cx="65087" cy="93662"/>
              </a:xfrm>
              <a:custGeom>
                <a:avLst/>
                <a:gdLst/>
                <a:ahLst/>
                <a:cxnLst/>
                <a:rect l="0" t="0" r="0" b="0"/>
                <a:pathLst>
                  <a:path w="83" h="117" extrusionOk="0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365" name="Shape 365"/>
              <p:cNvSpPr/>
              <p:nvPr/>
            </p:nvSpPr>
            <p:spPr>
              <a:xfrm>
                <a:off x="2835275" y="1419225"/>
                <a:ext cx="111125" cy="77786"/>
              </a:xfrm>
              <a:custGeom>
                <a:avLst/>
                <a:gdLst/>
                <a:ahLst/>
                <a:cxnLst/>
                <a:rect l="0" t="0" r="0" b="0"/>
                <a:pathLst>
                  <a:path w="140" h="98" extrusionOk="0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366" name="Shape 366"/>
              <p:cNvSpPr/>
              <p:nvPr/>
            </p:nvSpPr>
            <p:spPr>
              <a:xfrm>
                <a:off x="2813050" y="1584325"/>
                <a:ext cx="115887" cy="39687"/>
              </a:xfrm>
              <a:custGeom>
                <a:avLst/>
                <a:gdLst/>
                <a:ahLst/>
                <a:cxnLst/>
                <a:rect l="0" t="0" r="0" b="0"/>
                <a:pathLst>
                  <a:path w="145" h="49" extrusionOk="0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</p:grpSp>
        <p:sp>
          <p:nvSpPr>
            <p:cNvPr id="367" name="Shape 367"/>
            <p:cNvSpPr/>
            <p:nvPr/>
          </p:nvSpPr>
          <p:spPr>
            <a:xfrm>
              <a:off x="142875" y="2755900"/>
              <a:ext cx="1127125" cy="1219200"/>
            </a:xfrm>
            <a:custGeom>
              <a:avLst/>
              <a:gdLst/>
              <a:ahLst/>
              <a:cxnLst/>
              <a:rect l="0" t="0" r="0" b="0"/>
              <a:pathLst>
                <a:path w="710" h="768" extrusionOk="0">
                  <a:moveTo>
                    <a:pt x="14" y="416"/>
                  </a:moveTo>
                  <a:cubicBezTo>
                    <a:pt x="6" y="353"/>
                    <a:pt x="0" y="339"/>
                    <a:pt x="14" y="272"/>
                  </a:cubicBezTo>
                  <a:cubicBezTo>
                    <a:pt x="24" y="227"/>
                    <a:pt x="72" y="178"/>
                    <a:pt x="102" y="144"/>
                  </a:cubicBezTo>
                  <a:cubicBezTo>
                    <a:pt x="117" y="127"/>
                    <a:pt x="134" y="112"/>
                    <a:pt x="150" y="96"/>
                  </a:cubicBezTo>
                  <a:cubicBezTo>
                    <a:pt x="164" y="82"/>
                    <a:pt x="198" y="64"/>
                    <a:pt x="198" y="64"/>
                  </a:cubicBezTo>
                  <a:cubicBezTo>
                    <a:pt x="231" y="14"/>
                    <a:pt x="294" y="7"/>
                    <a:pt x="350" y="0"/>
                  </a:cubicBezTo>
                  <a:cubicBezTo>
                    <a:pt x="411" y="3"/>
                    <a:pt x="473" y="1"/>
                    <a:pt x="534" y="8"/>
                  </a:cubicBezTo>
                  <a:cubicBezTo>
                    <a:pt x="582" y="13"/>
                    <a:pt x="624" y="71"/>
                    <a:pt x="662" y="96"/>
                  </a:cubicBezTo>
                  <a:cubicBezTo>
                    <a:pt x="691" y="140"/>
                    <a:pt x="698" y="151"/>
                    <a:pt x="710" y="200"/>
                  </a:cubicBezTo>
                  <a:cubicBezTo>
                    <a:pt x="707" y="267"/>
                    <a:pt x="707" y="333"/>
                    <a:pt x="702" y="400"/>
                  </a:cubicBezTo>
                  <a:cubicBezTo>
                    <a:pt x="700" y="423"/>
                    <a:pt x="688" y="428"/>
                    <a:pt x="678" y="448"/>
                  </a:cubicBezTo>
                  <a:cubicBezTo>
                    <a:pt x="646" y="512"/>
                    <a:pt x="626" y="607"/>
                    <a:pt x="550" y="632"/>
                  </a:cubicBezTo>
                  <a:cubicBezTo>
                    <a:pt x="539" y="640"/>
                    <a:pt x="530" y="651"/>
                    <a:pt x="518" y="656"/>
                  </a:cubicBezTo>
                  <a:cubicBezTo>
                    <a:pt x="503" y="662"/>
                    <a:pt x="470" y="648"/>
                    <a:pt x="470" y="664"/>
                  </a:cubicBezTo>
                  <a:cubicBezTo>
                    <a:pt x="470" y="681"/>
                    <a:pt x="502" y="675"/>
                    <a:pt x="518" y="680"/>
                  </a:cubicBezTo>
                  <a:cubicBezTo>
                    <a:pt x="534" y="685"/>
                    <a:pt x="566" y="696"/>
                    <a:pt x="566" y="696"/>
                  </a:cubicBezTo>
                  <a:cubicBezTo>
                    <a:pt x="569" y="704"/>
                    <a:pt x="580" y="714"/>
                    <a:pt x="574" y="720"/>
                  </a:cubicBezTo>
                  <a:cubicBezTo>
                    <a:pt x="562" y="732"/>
                    <a:pt x="542" y="731"/>
                    <a:pt x="526" y="736"/>
                  </a:cubicBezTo>
                  <a:cubicBezTo>
                    <a:pt x="517" y="739"/>
                    <a:pt x="511" y="748"/>
                    <a:pt x="502" y="752"/>
                  </a:cubicBezTo>
                  <a:cubicBezTo>
                    <a:pt x="487" y="759"/>
                    <a:pt x="454" y="768"/>
                    <a:pt x="454" y="768"/>
                  </a:cubicBezTo>
                  <a:cubicBezTo>
                    <a:pt x="448" y="750"/>
                    <a:pt x="453" y="725"/>
                    <a:pt x="438" y="712"/>
                  </a:cubicBezTo>
                  <a:cubicBezTo>
                    <a:pt x="407" y="685"/>
                    <a:pt x="256" y="689"/>
                    <a:pt x="246" y="688"/>
                  </a:cubicBezTo>
                  <a:cubicBezTo>
                    <a:pt x="207" y="680"/>
                    <a:pt x="166" y="674"/>
                    <a:pt x="134" y="648"/>
                  </a:cubicBezTo>
                  <a:cubicBezTo>
                    <a:pt x="125" y="641"/>
                    <a:pt x="117" y="633"/>
                    <a:pt x="110" y="624"/>
                  </a:cubicBezTo>
                  <a:cubicBezTo>
                    <a:pt x="98" y="609"/>
                    <a:pt x="78" y="576"/>
                    <a:pt x="78" y="576"/>
                  </a:cubicBezTo>
                  <a:cubicBezTo>
                    <a:pt x="66" y="506"/>
                    <a:pt x="74" y="544"/>
                    <a:pt x="54" y="464"/>
                  </a:cubicBezTo>
                  <a:cubicBezTo>
                    <a:pt x="37" y="397"/>
                    <a:pt x="58" y="463"/>
                    <a:pt x="30" y="408"/>
                  </a:cubicBezTo>
                  <a:cubicBezTo>
                    <a:pt x="26" y="400"/>
                    <a:pt x="30" y="380"/>
                    <a:pt x="22" y="384"/>
                  </a:cubicBezTo>
                  <a:cubicBezTo>
                    <a:pt x="12" y="389"/>
                    <a:pt x="17" y="405"/>
                    <a:pt x="14" y="416"/>
                  </a:cubicBezTo>
                  <a:close/>
                </a:path>
              </a:pathLst>
            </a:custGeom>
            <a:solidFill>
              <a:schemeClr val="accent2">
                <a:alpha val="49803"/>
              </a:schemeClr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grpSp>
          <p:nvGrpSpPr>
            <p:cNvPr id="368" name="Shape 368"/>
            <p:cNvGrpSpPr/>
            <p:nvPr/>
          </p:nvGrpSpPr>
          <p:grpSpPr>
            <a:xfrm rot="360000">
              <a:off x="-39784" y="2711020"/>
              <a:ext cx="2897698" cy="2857732"/>
              <a:chOff x="36843" y="4395877"/>
              <a:chExt cx="1475846" cy="1367312"/>
            </a:xfrm>
          </p:grpSpPr>
          <p:sp>
            <p:nvSpPr>
              <p:cNvPr id="369" name="Shape 369"/>
              <p:cNvSpPr/>
              <p:nvPr/>
            </p:nvSpPr>
            <p:spPr>
              <a:xfrm rot="420000" flipH="1">
                <a:off x="198437" y="4424362"/>
                <a:ext cx="496887" cy="481011"/>
              </a:xfrm>
              <a:custGeom>
                <a:avLst/>
                <a:gdLst/>
                <a:ahLst/>
                <a:cxnLst/>
                <a:rect l="0" t="0" r="0" b="0"/>
                <a:pathLst>
                  <a:path w="217" h="210" extrusionOk="0">
                    <a:moveTo>
                      <a:pt x="46" y="210"/>
                    </a:moveTo>
                    <a:lnTo>
                      <a:pt x="37" y="198"/>
                    </a:lnTo>
                    <a:lnTo>
                      <a:pt x="26" y="181"/>
                    </a:lnTo>
                    <a:lnTo>
                      <a:pt x="15" y="159"/>
                    </a:lnTo>
                    <a:lnTo>
                      <a:pt x="5" y="135"/>
                    </a:lnTo>
                    <a:lnTo>
                      <a:pt x="0" y="109"/>
                    </a:lnTo>
                    <a:lnTo>
                      <a:pt x="1" y="82"/>
                    </a:lnTo>
                    <a:lnTo>
                      <a:pt x="9" y="57"/>
                    </a:lnTo>
                    <a:lnTo>
                      <a:pt x="27" y="35"/>
                    </a:lnTo>
                    <a:lnTo>
                      <a:pt x="45" y="22"/>
                    </a:lnTo>
                    <a:lnTo>
                      <a:pt x="60" y="12"/>
                    </a:lnTo>
                    <a:lnTo>
                      <a:pt x="72" y="7"/>
                    </a:lnTo>
                    <a:lnTo>
                      <a:pt x="81" y="5"/>
                    </a:lnTo>
                    <a:lnTo>
                      <a:pt x="88" y="5"/>
                    </a:lnTo>
                    <a:lnTo>
                      <a:pt x="104" y="0"/>
                    </a:lnTo>
                    <a:lnTo>
                      <a:pt x="148" y="8"/>
                    </a:lnTo>
                    <a:lnTo>
                      <a:pt x="160" y="12"/>
                    </a:lnTo>
                    <a:lnTo>
                      <a:pt x="172" y="15"/>
                    </a:lnTo>
                    <a:lnTo>
                      <a:pt x="182" y="19"/>
                    </a:lnTo>
                    <a:lnTo>
                      <a:pt x="190" y="23"/>
                    </a:lnTo>
                    <a:lnTo>
                      <a:pt x="198" y="27"/>
                    </a:lnTo>
                    <a:lnTo>
                      <a:pt x="205" y="32"/>
                    </a:lnTo>
                    <a:lnTo>
                      <a:pt x="211" y="38"/>
                    </a:lnTo>
                    <a:lnTo>
                      <a:pt x="217" y="45"/>
                    </a:lnTo>
                    <a:lnTo>
                      <a:pt x="205" y="40"/>
                    </a:lnTo>
                    <a:lnTo>
                      <a:pt x="194" y="36"/>
                    </a:lnTo>
                    <a:lnTo>
                      <a:pt x="183" y="33"/>
                    </a:lnTo>
                    <a:lnTo>
                      <a:pt x="172" y="30"/>
                    </a:lnTo>
                    <a:lnTo>
                      <a:pt x="163" y="27"/>
                    </a:lnTo>
                    <a:lnTo>
                      <a:pt x="153" y="26"/>
                    </a:lnTo>
                    <a:lnTo>
                      <a:pt x="143" y="24"/>
                    </a:lnTo>
                    <a:lnTo>
                      <a:pt x="134" y="24"/>
                    </a:lnTo>
                    <a:lnTo>
                      <a:pt x="125" y="24"/>
                    </a:lnTo>
                    <a:lnTo>
                      <a:pt x="116" y="25"/>
                    </a:lnTo>
                    <a:lnTo>
                      <a:pt x="107" y="27"/>
                    </a:lnTo>
                    <a:lnTo>
                      <a:pt x="99" y="29"/>
                    </a:lnTo>
                    <a:lnTo>
                      <a:pt x="91" y="33"/>
                    </a:lnTo>
                    <a:lnTo>
                      <a:pt x="82" y="36"/>
                    </a:lnTo>
                    <a:lnTo>
                      <a:pt x="74" y="41"/>
                    </a:lnTo>
                    <a:lnTo>
                      <a:pt x="66" y="46"/>
                    </a:lnTo>
                    <a:lnTo>
                      <a:pt x="52" y="61"/>
                    </a:lnTo>
                    <a:lnTo>
                      <a:pt x="42" y="80"/>
                    </a:lnTo>
                    <a:lnTo>
                      <a:pt x="37" y="103"/>
                    </a:lnTo>
                    <a:lnTo>
                      <a:pt x="35" y="126"/>
                    </a:lnTo>
                    <a:lnTo>
                      <a:pt x="35" y="151"/>
                    </a:lnTo>
                    <a:lnTo>
                      <a:pt x="38" y="174"/>
                    </a:lnTo>
                    <a:lnTo>
                      <a:pt x="41" y="194"/>
                    </a:lnTo>
                    <a:lnTo>
                      <a:pt x="46" y="21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370" name="Shape 370"/>
              <p:cNvSpPr/>
              <p:nvPr/>
            </p:nvSpPr>
            <p:spPr>
              <a:xfrm rot="420000" flipH="1">
                <a:off x="65087" y="4513261"/>
                <a:ext cx="415924" cy="488949"/>
              </a:xfrm>
              <a:custGeom>
                <a:avLst/>
                <a:gdLst/>
                <a:ahLst/>
                <a:cxnLst/>
                <a:rect l="0" t="0" r="0" b="0"/>
                <a:pathLst>
                  <a:path w="182" h="213" extrusionOk="0">
                    <a:moveTo>
                      <a:pt x="109" y="0"/>
                    </a:moveTo>
                    <a:lnTo>
                      <a:pt x="112" y="2"/>
                    </a:lnTo>
                    <a:lnTo>
                      <a:pt x="118" y="8"/>
                    </a:lnTo>
                    <a:lnTo>
                      <a:pt x="127" y="18"/>
                    </a:lnTo>
                    <a:lnTo>
                      <a:pt x="137" y="33"/>
                    </a:lnTo>
                    <a:lnTo>
                      <a:pt x="145" y="52"/>
                    </a:lnTo>
                    <a:lnTo>
                      <a:pt x="150" y="76"/>
                    </a:lnTo>
                    <a:lnTo>
                      <a:pt x="150" y="105"/>
                    </a:lnTo>
                    <a:lnTo>
                      <a:pt x="144" y="139"/>
                    </a:lnTo>
                    <a:lnTo>
                      <a:pt x="140" y="149"/>
                    </a:lnTo>
                    <a:lnTo>
                      <a:pt x="136" y="157"/>
                    </a:lnTo>
                    <a:lnTo>
                      <a:pt x="131" y="165"/>
                    </a:lnTo>
                    <a:lnTo>
                      <a:pt x="125" y="173"/>
                    </a:lnTo>
                    <a:lnTo>
                      <a:pt x="117" y="180"/>
                    </a:lnTo>
                    <a:lnTo>
                      <a:pt x="110" y="185"/>
                    </a:lnTo>
                    <a:lnTo>
                      <a:pt x="102" y="191"/>
                    </a:lnTo>
                    <a:lnTo>
                      <a:pt x="92" y="195"/>
                    </a:lnTo>
                    <a:lnTo>
                      <a:pt x="82" y="197"/>
                    </a:lnTo>
                    <a:lnTo>
                      <a:pt x="72" y="200"/>
                    </a:lnTo>
                    <a:lnTo>
                      <a:pt x="61" y="201"/>
                    </a:lnTo>
                    <a:lnTo>
                      <a:pt x="49" y="201"/>
                    </a:lnTo>
                    <a:lnTo>
                      <a:pt x="37" y="200"/>
                    </a:lnTo>
                    <a:lnTo>
                      <a:pt x="25" y="197"/>
                    </a:lnTo>
                    <a:lnTo>
                      <a:pt x="12" y="193"/>
                    </a:lnTo>
                    <a:lnTo>
                      <a:pt x="0" y="188"/>
                    </a:lnTo>
                    <a:lnTo>
                      <a:pt x="11" y="195"/>
                    </a:lnTo>
                    <a:lnTo>
                      <a:pt x="22" y="200"/>
                    </a:lnTo>
                    <a:lnTo>
                      <a:pt x="33" y="205"/>
                    </a:lnTo>
                    <a:lnTo>
                      <a:pt x="43" y="208"/>
                    </a:lnTo>
                    <a:lnTo>
                      <a:pt x="53" y="211"/>
                    </a:lnTo>
                    <a:lnTo>
                      <a:pt x="63" y="212"/>
                    </a:lnTo>
                    <a:lnTo>
                      <a:pt x="73" y="213"/>
                    </a:lnTo>
                    <a:lnTo>
                      <a:pt x="83" y="213"/>
                    </a:lnTo>
                    <a:lnTo>
                      <a:pt x="91" y="212"/>
                    </a:lnTo>
                    <a:lnTo>
                      <a:pt x="100" y="210"/>
                    </a:lnTo>
                    <a:lnTo>
                      <a:pt x="108" y="208"/>
                    </a:lnTo>
                    <a:lnTo>
                      <a:pt x="116" y="206"/>
                    </a:lnTo>
                    <a:lnTo>
                      <a:pt x="123" y="203"/>
                    </a:lnTo>
                    <a:lnTo>
                      <a:pt x="130" y="199"/>
                    </a:lnTo>
                    <a:lnTo>
                      <a:pt x="136" y="195"/>
                    </a:lnTo>
                    <a:lnTo>
                      <a:pt x="142" y="191"/>
                    </a:lnTo>
                    <a:lnTo>
                      <a:pt x="158" y="176"/>
                    </a:lnTo>
                    <a:lnTo>
                      <a:pt x="169" y="161"/>
                    </a:lnTo>
                    <a:lnTo>
                      <a:pt x="176" y="144"/>
                    </a:lnTo>
                    <a:lnTo>
                      <a:pt x="179" y="128"/>
                    </a:lnTo>
                    <a:lnTo>
                      <a:pt x="181" y="111"/>
                    </a:lnTo>
                    <a:lnTo>
                      <a:pt x="181" y="95"/>
                    </a:lnTo>
                    <a:lnTo>
                      <a:pt x="182" y="79"/>
                    </a:lnTo>
                    <a:lnTo>
                      <a:pt x="173" y="46"/>
                    </a:lnTo>
                    <a:lnTo>
                      <a:pt x="156" y="21"/>
                    </a:lnTo>
                    <a:lnTo>
                      <a:pt x="151" y="18"/>
                    </a:lnTo>
                    <a:lnTo>
                      <a:pt x="147" y="15"/>
                    </a:lnTo>
                    <a:lnTo>
                      <a:pt x="142" y="13"/>
                    </a:lnTo>
                    <a:lnTo>
                      <a:pt x="138" y="11"/>
                    </a:lnTo>
                    <a:lnTo>
                      <a:pt x="132" y="9"/>
                    </a:lnTo>
                    <a:lnTo>
                      <a:pt x="126" y="6"/>
                    </a:lnTo>
                    <a:lnTo>
                      <a:pt x="119" y="3"/>
                    </a:lnTo>
                    <a:lnTo>
                      <a:pt x="109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371" name="Shape 371"/>
              <p:cNvSpPr/>
              <p:nvPr/>
            </p:nvSpPr>
            <p:spPr>
              <a:xfrm rot="420000" flipH="1">
                <a:off x="192086" y="4614862"/>
                <a:ext cx="147636" cy="247649"/>
              </a:xfrm>
              <a:custGeom>
                <a:avLst/>
                <a:gdLst/>
                <a:ahLst/>
                <a:cxnLst/>
                <a:rect l="0" t="0" r="0" b="0"/>
                <a:pathLst>
                  <a:path w="128" h="217" extrusionOk="0">
                    <a:moveTo>
                      <a:pt x="94" y="0"/>
                    </a:moveTo>
                    <a:lnTo>
                      <a:pt x="105" y="9"/>
                    </a:lnTo>
                    <a:lnTo>
                      <a:pt x="115" y="27"/>
                    </a:lnTo>
                    <a:lnTo>
                      <a:pt x="123" y="50"/>
                    </a:lnTo>
                    <a:lnTo>
                      <a:pt x="128" y="78"/>
                    </a:lnTo>
                    <a:lnTo>
                      <a:pt x="127" y="111"/>
                    </a:lnTo>
                    <a:lnTo>
                      <a:pt x="116" y="145"/>
                    </a:lnTo>
                    <a:lnTo>
                      <a:pt x="94" y="181"/>
                    </a:lnTo>
                    <a:lnTo>
                      <a:pt x="60" y="217"/>
                    </a:lnTo>
                    <a:lnTo>
                      <a:pt x="49" y="213"/>
                    </a:lnTo>
                    <a:lnTo>
                      <a:pt x="38" y="210"/>
                    </a:lnTo>
                    <a:lnTo>
                      <a:pt x="26" y="205"/>
                    </a:lnTo>
                    <a:lnTo>
                      <a:pt x="16" y="201"/>
                    </a:lnTo>
                    <a:lnTo>
                      <a:pt x="8" y="196"/>
                    </a:lnTo>
                    <a:lnTo>
                      <a:pt x="2" y="190"/>
                    </a:lnTo>
                    <a:lnTo>
                      <a:pt x="0" y="183"/>
                    </a:lnTo>
                    <a:lnTo>
                      <a:pt x="1" y="178"/>
                    </a:lnTo>
                    <a:lnTo>
                      <a:pt x="13" y="171"/>
                    </a:lnTo>
                    <a:lnTo>
                      <a:pt x="29" y="161"/>
                    </a:lnTo>
                    <a:lnTo>
                      <a:pt x="46" y="150"/>
                    </a:lnTo>
                    <a:lnTo>
                      <a:pt x="63" y="134"/>
                    </a:lnTo>
                    <a:lnTo>
                      <a:pt x="79" y="112"/>
                    </a:lnTo>
                    <a:lnTo>
                      <a:pt x="91" y="83"/>
                    </a:lnTo>
                    <a:lnTo>
                      <a:pt x="97" y="46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372" name="Shape 372"/>
              <p:cNvSpPr/>
              <p:nvPr/>
            </p:nvSpPr>
            <p:spPr>
              <a:xfrm rot="420000" flipH="1">
                <a:off x="496887" y="4937125"/>
                <a:ext cx="134937" cy="147636"/>
              </a:xfrm>
              <a:custGeom>
                <a:avLst/>
                <a:gdLst/>
                <a:ahLst/>
                <a:cxnLst/>
                <a:rect l="0" t="0" r="0" b="0"/>
                <a:pathLst>
                  <a:path w="117" h="132" extrusionOk="0">
                    <a:moveTo>
                      <a:pt x="75" y="0"/>
                    </a:moveTo>
                    <a:lnTo>
                      <a:pt x="0" y="25"/>
                    </a:lnTo>
                    <a:lnTo>
                      <a:pt x="3" y="26"/>
                    </a:lnTo>
                    <a:lnTo>
                      <a:pt x="14" y="29"/>
                    </a:lnTo>
                    <a:lnTo>
                      <a:pt x="29" y="36"/>
                    </a:lnTo>
                    <a:lnTo>
                      <a:pt x="46" y="47"/>
                    </a:lnTo>
                    <a:lnTo>
                      <a:pt x="66" y="62"/>
                    </a:lnTo>
                    <a:lnTo>
                      <a:pt x="84" y="80"/>
                    </a:lnTo>
                    <a:lnTo>
                      <a:pt x="102" y="103"/>
                    </a:lnTo>
                    <a:lnTo>
                      <a:pt x="116" y="132"/>
                    </a:lnTo>
                    <a:lnTo>
                      <a:pt x="117" y="120"/>
                    </a:lnTo>
                    <a:lnTo>
                      <a:pt x="115" y="107"/>
                    </a:lnTo>
                    <a:lnTo>
                      <a:pt x="108" y="90"/>
                    </a:lnTo>
                    <a:lnTo>
                      <a:pt x="99" y="74"/>
                    </a:lnTo>
                    <a:lnTo>
                      <a:pt x="89" y="58"/>
                    </a:lnTo>
                    <a:lnTo>
                      <a:pt x="78" y="45"/>
                    </a:lnTo>
                    <a:lnTo>
                      <a:pt x="67" y="36"/>
                    </a:lnTo>
                    <a:lnTo>
                      <a:pt x="58" y="32"/>
                    </a:lnTo>
                    <a:lnTo>
                      <a:pt x="69" y="29"/>
                    </a:lnTo>
                    <a:lnTo>
                      <a:pt x="79" y="28"/>
                    </a:lnTo>
                    <a:lnTo>
                      <a:pt x="89" y="26"/>
                    </a:lnTo>
                    <a:lnTo>
                      <a:pt x="98" y="25"/>
                    </a:lnTo>
                    <a:lnTo>
                      <a:pt x="105" y="24"/>
                    </a:lnTo>
                    <a:lnTo>
                      <a:pt x="109" y="22"/>
                    </a:lnTo>
                    <a:lnTo>
                      <a:pt x="113" y="21"/>
                    </a:lnTo>
                    <a:lnTo>
                      <a:pt x="114" y="21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373" name="Shape 373"/>
              <p:cNvSpPr/>
              <p:nvPr/>
            </p:nvSpPr>
            <p:spPr>
              <a:xfrm rot="420000" flipH="1">
                <a:off x="458786" y="4973636"/>
                <a:ext cx="33336" cy="87311"/>
              </a:xfrm>
              <a:custGeom>
                <a:avLst/>
                <a:gdLst/>
                <a:ahLst/>
                <a:cxnLst/>
                <a:rect l="0" t="0" r="0" b="0"/>
                <a:pathLst>
                  <a:path w="29" h="77" extrusionOk="0">
                    <a:moveTo>
                      <a:pt x="29" y="0"/>
                    </a:moveTo>
                    <a:lnTo>
                      <a:pt x="23" y="0"/>
                    </a:lnTo>
                    <a:lnTo>
                      <a:pt x="16" y="4"/>
                    </a:lnTo>
                    <a:lnTo>
                      <a:pt x="9" y="9"/>
                    </a:lnTo>
                    <a:lnTo>
                      <a:pt x="4" y="19"/>
                    </a:lnTo>
                    <a:lnTo>
                      <a:pt x="1" y="30"/>
                    </a:lnTo>
                    <a:lnTo>
                      <a:pt x="0" y="44"/>
                    </a:lnTo>
                    <a:lnTo>
                      <a:pt x="3" y="60"/>
                    </a:lnTo>
                    <a:lnTo>
                      <a:pt x="11" y="77"/>
                    </a:lnTo>
                    <a:lnTo>
                      <a:pt x="15" y="53"/>
                    </a:lnTo>
                    <a:lnTo>
                      <a:pt x="19" y="37"/>
                    </a:lnTo>
                    <a:lnTo>
                      <a:pt x="23" y="22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grpSp>
            <p:nvGrpSpPr>
              <p:cNvPr id="374" name="Shape 374"/>
              <p:cNvGrpSpPr/>
              <p:nvPr/>
            </p:nvGrpSpPr>
            <p:grpSpPr>
              <a:xfrm rot="-10680000" flipH="1">
                <a:off x="513398" y="5061649"/>
                <a:ext cx="987647" cy="684513"/>
                <a:chOff x="-601176" y="2705404"/>
                <a:chExt cx="987647" cy="684513"/>
              </a:xfrm>
            </p:grpSpPr>
            <p:sp>
              <p:nvSpPr>
                <p:cNvPr id="375" name="Shape 375"/>
                <p:cNvSpPr/>
                <p:nvPr/>
              </p:nvSpPr>
              <p:spPr>
                <a:xfrm rot="4200000">
                  <a:off x="-384967" y="2867818"/>
                  <a:ext cx="227012" cy="619124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07" h="564" extrusionOk="0">
                      <a:moveTo>
                        <a:pt x="12" y="44"/>
                      </a:moveTo>
                      <a:lnTo>
                        <a:pt x="6" y="72"/>
                      </a:lnTo>
                      <a:lnTo>
                        <a:pt x="3" y="99"/>
                      </a:lnTo>
                      <a:lnTo>
                        <a:pt x="0" y="125"/>
                      </a:lnTo>
                      <a:lnTo>
                        <a:pt x="0" y="151"/>
                      </a:lnTo>
                      <a:lnTo>
                        <a:pt x="3" y="180"/>
                      </a:lnTo>
                      <a:lnTo>
                        <a:pt x="7" y="211"/>
                      </a:lnTo>
                      <a:lnTo>
                        <a:pt x="16" y="247"/>
                      </a:lnTo>
                      <a:lnTo>
                        <a:pt x="29" y="287"/>
                      </a:lnTo>
                      <a:lnTo>
                        <a:pt x="43" y="325"/>
                      </a:lnTo>
                      <a:lnTo>
                        <a:pt x="61" y="364"/>
                      </a:lnTo>
                      <a:lnTo>
                        <a:pt x="83" y="406"/>
                      </a:lnTo>
                      <a:lnTo>
                        <a:pt x="106" y="446"/>
                      </a:lnTo>
                      <a:lnTo>
                        <a:pt x="132" y="483"/>
                      </a:lnTo>
                      <a:lnTo>
                        <a:pt x="157" y="516"/>
                      </a:lnTo>
                      <a:lnTo>
                        <a:pt x="182" y="544"/>
                      </a:lnTo>
                      <a:lnTo>
                        <a:pt x="207" y="564"/>
                      </a:lnTo>
                      <a:lnTo>
                        <a:pt x="160" y="501"/>
                      </a:lnTo>
                      <a:lnTo>
                        <a:pt x="127" y="448"/>
                      </a:lnTo>
                      <a:lnTo>
                        <a:pt x="103" y="405"/>
                      </a:lnTo>
                      <a:lnTo>
                        <a:pt x="87" y="368"/>
                      </a:lnTo>
                      <a:lnTo>
                        <a:pt x="75" y="337"/>
                      </a:lnTo>
                      <a:lnTo>
                        <a:pt x="68" y="309"/>
                      </a:lnTo>
                      <a:lnTo>
                        <a:pt x="63" y="285"/>
                      </a:lnTo>
                      <a:lnTo>
                        <a:pt x="56" y="261"/>
                      </a:lnTo>
                      <a:lnTo>
                        <a:pt x="44" y="205"/>
                      </a:lnTo>
                      <a:lnTo>
                        <a:pt x="41" y="140"/>
                      </a:lnTo>
                      <a:lnTo>
                        <a:pt x="43" y="68"/>
                      </a:lnTo>
                      <a:lnTo>
                        <a:pt x="50" y="0"/>
                      </a:lnTo>
                      <a:lnTo>
                        <a:pt x="12" y="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 strike="noStrike" cap="none" baseline="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sp>
              <p:nvSpPr>
                <p:cNvPr id="376" name="Shape 376"/>
                <p:cNvSpPr/>
                <p:nvPr/>
              </p:nvSpPr>
              <p:spPr>
                <a:xfrm rot="4200000">
                  <a:off x="197642" y="2794792"/>
                  <a:ext cx="52387" cy="25400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47" h="232" extrusionOk="0">
                      <a:moveTo>
                        <a:pt x="0" y="19"/>
                      </a:moveTo>
                      <a:lnTo>
                        <a:pt x="14" y="55"/>
                      </a:lnTo>
                      <a:lnTo>
                        <a:pt x="22" y="101"/>
                      </a:lnTo>
                      <a:lnTo>
                        <a:pt x="24" y="159"/>
                      </a:lnTo>
                      <a:lnTo>
                        <a:pt x="19" y="232"/>
                      </a:lnTo>
                      <a:lnTo>
                        <a:pt x="45" y="217"/>
                      </a:lnTo>
                      <a:lnTo>
                        <a:pt x="47" y="178"/>
                      </a:lnTo>
                      <a:lnTo>
                        <a:pt x="47" y="140"/>
                      </a:lnTo>
                      <a:lnTo>
                        <a:pt x="45" y="103"/>
                      </a:lnTo>
                      <a:lnTo>
                        <a:pt x="41" y="71"/>
                      </a:lnTo>
                      <a:lnTo>
                        <a:pt x="36" y="52"/>
                      </a:lnTo>
                      <a:lnTo>
                        <a:pt x="29" y="34"/>
                      </a:lnTo>
                      <a:lnTo>
                        <a:pt x="22" y="17"/>
                      </a:lnTo>
                      <a:lnTo>
                        <a:pt x="13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 strike="noStrike" cap="none" baseline="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sp>
              <p:nvSpPr>
                <p:cNvPr id="377" name="Shape 377"/>
                <p:cNvSpPr/>
                <p:nvPr/>
              </p:nvSpPr>
              <p:spPr>
                <a:xfrm rot="4200000">
                  <a:off x="302418" y="2736055"/>
                  <a:ext cx="95250" cy="42861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87" h="40" extrusionOk="0">
                      <a:moveTo>
                        <a:pt x="87" y="22"/>
                      </a:moveTo>
                      <a:lnTo>
                        <a:pt x="77" y="17"/>
                      </a:lnTo>
                      <a:lnTo>
                        <a:pt x="68" y="12"/>
                      </a:lnTo>
                      <a:lnTo>
                        <a:pt x="58" y="7"/>
                      </a:lnTo>
                      <a:lnTo>
                        <a:pt x="47" y="5"/>
                      </a:lnTo>
                      <a:lnTo>
                        <a:pt x="37" y="3"/>
                      </a:lnTo>
                      <a:lnTo>
                        <a:pt x="26" y="2"/>
                      </a:lnTo>
                      <a:lnTo>
                        <a:pt x="13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lnTo>
                        <a:pt x="14" y="10"/>
                      </a:lnTo>
                      <a:lnTo>
                        <a:pt x="22" y="14"/>
                      </a:lnTo>
                      <a:lnTo>
                        <a:pt x="33" y="18"/>
                      </a:lnTo>
                      <a:lnTo>
                        <a:pt x="42" y="22"/>
                      </a:lnTo>
                      <a:lnTo>
                        <a:pt x="52" y="27"/>
                      </a:lnTo>
                      <a:lnTo>
                        <a:pt x="64" y="33"/>
                      </a:lnTo>
                      <a:lnTo>
                        <a:pt x="74" y="40"/>
                      </a:lnTo>
                      <a:lnTo>
                        <a:pt x="87" y="2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 strike="noStrike" cap="none" baseline="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</p:grpSp>
        </p:grpSp>
        <p:grpSp>
          <p:nvGrpSpPr>
            <p:cNvPr id="378" name="Shape 378"/>
            <p:cNvGrpSpPr/>
            <p:nvPr/>
          </p:nvGrpSpPr>
          <p:grpSpPr>
            <a:xfrm rot="6240000">
              <a:off x="540349" y="6121476"/>
              <a:ext cx="622303" cy="664525"/>
              <a:chOff x="2741611" y="1377950"/>
              <a:chExt cx="204788" cy="246062"/>
            </a:xfrm>
          </p:grpSpPr>
          <p:sp>
            <p:nvSpPr>
              <p:cNvPr id="379" name="Shape 379"/>
              <p:cNvSpPr/>
              <p:nvPr/>
            </p:nvSpPr>
            <p:spPr>
              <a:xfrm>
                <a:off x="2741611" y="1377950"/>
                <a:ext cx="65087" cy="93662"/>
              </a:xfrm>
              <a:custGeom>
                <a:avLst/>
                <a:gdLst/>
                <a:ahLst/>
                <a:cxnLst/>
                <a:rect l="0" t="0" r="0" b="0"/>
                <a:pathLst>
                  <a:path w="83" h="117" extrusionOk="0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380" name="Shape 380"/>
              <p:cNvSpPr/>
              <p:nvPr/>
            </p:nvSpPr>
            <p:spPr>
              <a:xfrm>
                <a:off x="2835275" y="1422400"/>
                <a:ext cx="111125" cy="77786"/>
              </a:xfrm>
              <a:custGeom>
                <a:avLst/>
                <a:gdLst/>
                <a:ahLst/>
                <a:cxnLst/>
                <a:rect l="0" t="0" r="0" b="0"/>
                <a:pathLst>
                  <a:path w="140" h="98" extrusionOk="0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381" name="Shape 381"/>
              <p:cNvSpPr/>
              <p:nvPr/>
            </p:nvSpPr>
            <p:spPr>
              <a:xfrm>
                <a:off x="2813050" y="1584325"/>
                <a:ext cx="115887" cy="39687"/>
              </a:xfrm>
              <a:custGeom>
                <a:avLst/>
                <a:gdLst/>
                <a:ahLst/>
                <a:cxnLst/>
                <a:rect l="0" t="0" r="0" b="0"/>
                <a:pathLst>
                  <a:path w="145" h="49" extrusionOk="0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</p:grpSp>
        <p:grpSp>
          <p:nvGrpSpPr>
            <p:cNvPr id="382" name="Shape 382"/>
            <p:cNvGrpSpPr/>
            <p:nvPr/>
          </p:nvGrpSpPr>
          <p:grpSpPr>
            <a:xfrm rot="4980000">
              <a:off x="395285" y="1749426"/>
              <a:ext cx="654053" cy="793750"/>
              <a:chOff x="2741611" y="1374775"/>
              <a:chExt cx="204788" cy="249237"/>
            </a:xfrm>
          </p:grpSpPr>
          <p:sp>
            <p:nvSpPr>
              <p:cNvPr id="383" name="Shape 383"/>
              <p:cNvSpPr/>
              <p:nvPr/>
            </p:nvSpPr>
            <p:spPr>
              <a:xfrm>
                <a:off x="2741611" y="1374775"/>
                <a:ext cx="65087" cy="93662"/>
              </a:xfrm>
              <a:custGeom>
                <a:avLst/>
                <a:gdLst/>
                <a:ahLst/>
                <a:cxnLst/>
                <a:rect l="0" t="0" r="0" b="0"/>
                <a:pathLst>
                  <a:path w="83" h="117" extrusionOk="0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384" name="Shape 384"/>
              <p:cNvSpPr/>
              <p:nvPr/>
            </p:nvSpPr>
            <p:spPr>
              <a:xfrm>
                <a:off x="2835275" y="1419225"/>
                <a:ext cx="111125" cy="77786"/>
              </a:xfrm>
              <a:custGeom>
                <a:avLst/>
                <a:gdLst/>
                <a:ahLst/>
                <a:cxnLst/>
                <a:rect l="0" t="0" r="0" b="0"/>
                <a:pathLst>
                  <a:path w="140" h="98" extrusionOk="0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385" name="Shape 385"/>
              <p:cNvSpPr/>
              <p:nvPr/>
            </p:nvSpPr>
            <p:spPr>
              <a:xfrm>
                <a:off x="2813050" y="1584325"/>
                <a:ext cx="115887" cy="39687"/>
              </a:xfrm>
              <a:custGeom>
                <a:avLst/>
                <a:gdLst/>
                <a:ahLst/>
                <a:cxnLst/>
                <a:rect l="0" t="0" r="0" b="0"/>
                <a:pathLst>
                  <a:path w="145" h="49" extrusionOk="0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</p:grpSp>
        <p:grpSp>
          <p:nvGrpSpPr>
            <p:cNvPr id="386" name="Shape 386"/>
            <p:cNvGrpSpPr/>
            <p:nvPr/>
          </p:nvGrpSpPr>
          <p:grpSpPr>
            <a:xfrm>
              <a:off x="1293812" y="0"/>
              <a:ext cx="547689" cy="582612"/>
              <a:chOff x="2741611" y="1374775"/>
              <a:chExt cx="204788" cy="249237"/>
            </a:xfrm>
          </p:grpSpPr>
          <p:sp>
            <p:nvSpPr>
              <p:cNvPr id="387" name="Shape 387"/>
              <p:cNvSpPr/>
              <p:nvPr/>
            </p:nvSpPr>
            <p:spPr>
              <a:xfrm>
                <a:off x="2741611" y="1374775"/>
                <a:ext cx="65087" cy="93662"/>
              </a:xfrm>
              <a:custGeom>
                <a:avLst/>
                <a:gdLst/>
                <a:ahLst/>
                <a:cxnLst/>
                <a:rect l="0" t="0" r="0" b="0"/>
                <a:pathLst>
                  <a:path w="83" h="117" extrusionOk="0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388" name="Shape 388"/>
              <p:cNvSpPr/>
              <p:nvPr/>
            </p:nvSpPr>
            <p:spPr>
              <a:xfrm>
                <a:off x="2835275" y="1419225"/>
                <a:ext cx="111125" cy="77786"/>
              </a:xfrm>
              <a:custGeom>
                <a:avLst/>
                <a:gdLst/>
                <a:ahLst/>
                <a:cxnLst/>
                <a:rect l="0" t="0" r="0" b="0"/>
                <a:pathLst>
                  <a:path w="140" h="98" extrusionOk="0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389" name="Shape 389"/>
              <p:cNvSpPr/>
              <p:nvPr/>
            </p:nvSpPr>
            <p:spPr>
              <a:xfrm>
                <a:off x="2813050" y="1584325"/>
                <a:ext cx="115887" cy="39687"/>
              </a:xfrm>
              <a:custGeom>
                <a:avLst/>
                <a:gdLst/>
                <a:ahLst/>
                <a:cxnLst/>
                <a:rect l="0" t="0" r="0" b="0"/>
                <a:pathLst>
                  <a:path w="145" h="49" extrusionOk="0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</p:grpSp>
        <p:sp>
          <p:nvSpPr>
            <p:cNvPr id="390" name="Shape 390"/>
            <p:cNvSpPr/>
            <p:nvPr/>
          </p:nvSpPr>
          <p:spPr>
            <a:xfrm>
              <a:off x="138111" y="149225"/>
              <a:ext cx="1109661" cy="1200150"/>
            </a:xfrm>
            <a:custGeom>
              <a:avLst/>
              <a:gdLst/>
              <a:ahLst/>
              <a:cxnLst/>
              <a:rect l="0" t="0" r="0" b="0"/>
              <a:pathLst>
                <a:path w="699" h="756" extrusionOk="0">
                  <a:moveTo>
                    <a:pt x="1" y="392"/>
                  </a:moveTo>
                  <a:cubicBezTo>
                    <a:pt x="2" y="345"/>
                    <a:pt x="2" y="299"/>
                    <a:pt x="3" y="252"/>
                  </a:cubicBezTo>
                  <a:cubicBezTo>
                    <a:pt x="3" y="238"/>
                    <a:pt x="16" y="224"/>
                    <a:pt x="21" y="210"/>
                  </a:cubicBezTo>
                  <a:cubicBezTo>
                    <a:pt x="24" y="202"/>
                    <a:pt x="29" y="182"/>
                    <a:pt x="29" y="182"/>
                  </a:cubicBezTo>
                  <a:cubicBezTo>
                    <a:pt x="32" y="173"/>
                    <a:pt x="34" y="163"/>
                    <a:pt x="39" y="154"/>
                  </a:cubicBezTo>
                  <a:cubicBezTo>
                    <a:pt x="42" y="148"/>
                    <a:pt x="51" y="138"/>
                    <a:pt x="51" y="138"/>
                  </a:cubicBezTo>
                  <a:cubicBezTo>
                    <a:pt x="58" y="116"/>
                    <a:pt x="88" y="82"/>
                    <a:pt x="111" y="74"/>
                  </a:cubicBezTo>
                  <a:cubicBezTo>
                    <a:pt x="128" y="61"/>
                    <a:pt x="149" y="37"/>
                    <a:pt x="169" y="30"/>
                  </a:cubicBezTo>
                  <a:cubicBezTo>
                    <a:pt x="182" y="17"/>
                    <a:pt x="207" y="15"/>
                    <a:pt x="225" y="10"/>
                  </a:cubicBezTo>
                  <a:cubicBezTo>
                    <a:pt x="233" y="8"/>
                    <a:pt x="241" y="6"/>
                    <a:pt x="249" y="4"/>
                  </a:cubicBezTo>
                  <a:cubicBezTo>
                    <a:pt x="254" y="3"/>
                    <a:pt x="265" y="0"/>
                    <a:pt x="265" y="0"/>
                  </a:cubicBezTo>
                  <a:cubicBezTo>
                    <a:pt x="296" y="1"/>
                    <a:pt x="326" y="0"/>
                    <a:pt x="357" y="2"/>
                  </a:cubicBezTo>
                  <a:cubicBezTo>
                    <a:pt x="366" y="2"/>
                    <a:pt x="385" y="6"/>
                    <a:pt x="385" y="6"/>
                  </a:cubicBezTo>
                  <a:cubicBezTo>
                    <a:pt x="417" y="17"/>
                    <a:pt x="463" y="14"/>
                    <a:pt x="489" y="40"/>
                  </a:cubicBezTo>
                  <a:cubicBezTo>
                    <a:pt x="528" y="60"/>
                    <a:pt x="592" y="105"/>
                    <a:pt x="619" y="128"/>
                  </a:cubicBezTo>
                  <a:cubicBezTo>
                    <a:pt x="635" y="134"/>
                    <a:pt x="643" y="164"/>
                    <a:pt x="653" y="178"/>
                  </a:cubicBezTo>
                  <a:cubicBezTo>
                    <a:pt x="667" y="234"/>
                    <a:pt x="687" y="265"/>
                    <a:pt x="693" y="322"/>
                  </a:cubicBezTo>
                  <a:cubicBezTo>
                    <a:pt x="699" y="365"/>
                    <a:pt x="692" y="398"/>
                    <a:pt x="687" y="434"/>
                  </a:cubicBezTo>
                  <a:cubicBezTo>
                    <a:pt x="686" y="469"/>
                    <a:pt x="691" y="510"/>
                    <a:pt x="665" y="538"/>
                  </a:cubicBezTo>
                  <a:cubicBezTo>
                    <a:pt x="657" y="547"/>
                    <a:pt x="644" y="553"/>
                    <a:pt x="639" y="564"/>
                  </a:cubicBezTo>
                  <a:cubicBezTo>
                    <a:pt x="636" y="569"/>
                    <a:pt x="636" y="576"/>
                    <a:pt x="631" y="580"/>
                  </a:cubicBezTo>
                  <a:cubicBezTo>
                    <a:pt x="624" y="585"/>
                    <a:pt x="607" y="588"/>
                    <a:pt x="607" y="588"/>
                  </a:cubicBezTo>
                  <a:cubicBezTo>
                    <a:pt x="581" y="602"/>
                    <a:pt x="499" y="649"/>
                    <a:pt x="473" y="664"/>
                  </a:cubicBezTo>
                  <a:cubicBezTo>
                    <a:pt x="465" y="666"/>
                    <a:pt x="449" y="678"/>
                    <a:pt x="449" y="678"/>
                  </a:cubicBezTo>
                  <a:cubicBezTo>
                    <a:pt x="438" y="685"/>
                    <a:pt x="417" y="679"/>
                    <a:pt x="405" y="684"/>
                  </a:cubicBezTo>
                  <a:cubicBezTo>
                    <a:pt x="396" y="687"/>
                    <a:pt x="385" y="688"/>
                    <a:pt x="375" y="690"/>
                  </a:cubicBezTo>
                  <a:cubicBezTo>
                    <a:pt x="328" y="689"/>
                    <a:pt x="307" y="687"/>
                    <a:pt x="267" y="684"/>
                  </a:cubicBezTo>
                  <a:cubicBezTo>
                    <a:pt x="249" y="690"/>
                    <a:pt x="264" y="683"/>
                    <a:pt x="259" y="722"/>
                  </a:cubicBezTo>
                  <a:cubicBezTo>
                    <a:pt x="258" y="733"/>
                    <a:pt x="250" y="750"/>
                    <a:pt x="241" y="756"/>
                  </a:cubicBezTo>
                  <a:cubicBezTo>
                    <a:pt x="218" y="752"/>
                    <a:pt x="207" y="735"/>
                    <a:pt x="185" y="728"/>
                  </a:cubicBezTo>
                  <a:cubicBezTo>
                    <a:pt x="176" y="725"/>
                    <a:pt x="171" y="724"/>
                    <a:pt x="163" y="720"/>
                  </a:cubicBezTo>
                  <a:cubicBezTo>
                    <a:pt x="159" y="718"/>
                    <a:pt x="151" y="716"/>
                    <a:pt x="151" y="716"/>
                  </a:cubicBezTo>
                  <a:cubicBezTo>
                    <a:pt x="157" y="695"/>
                    <a:pt x="180" y="689"/>
                    <a:pt x="195" y="674"/>
                  </a:cubicBezTo>
                  <a:cubicBezTo>
                    <a:pt x="198" y="665"/>
                    <a:pt x="205" y="652"/>
                    <a:pt x="211" y="644"/>
                  </a:cubicBezTo>
                  <a:cubicBezTo>
                    <a:pt x="210" y="638"/>
                    <a:pt x="212" y="631"/>
                    <a:pt x="209" y="626"/>
                  </a:cubicBezTo>
                  <a:cubicBezTo>
                    <a:pt x="207" y="621"/>
                    <a:pt x="199" y="623"/>
                    <a:pt x="195" y="620"/>
                  </a:cubicBezTo>
                  <a:cubicBezTo>
                    <a:pt x="185" y="612"/>
                    <a:pt x="173" y="606"/>
                    <a:pt x="165" y="596"/>
                  </a:cubicBezTo>
                  <a:cubicBezTo>
                    <a:pt x="146" y="573"/>
                    <a:pt x="123" y="552"/>
                    <a:pt x="99" y="534"/>
                  </a:cubicBezTo>
                  <a:cubicBezTo>
                    <a:pt x="87" y="525"/>
                    <a:pt x="72" y="517"/>
                    <a:pt x="61" y="506"/>
                  </a:cubicBezTo>
                  <a:cubicBezTo>
                    <a:pt x="49" y="494"/>
                    <a:pt x="37" y="480"/>
                    <a:pt x="23" y="470"/>
                  </a:cubicBezTo>
                  <a:cubicBezTo>
                    <a:pt x="13" y="456"/>
                    <a:pt x="10" y="451"/>
                    <a:pt x="7" y="434"/>
                  </a:cubicBezTo>
                  <a:cubicBezTo>
                    <a:pt x="6" y="421"/>
                    <a:pt x="7" y="408"/>
                    <a:pt x="5" y="396"/>
                  </a:cubicBezTo>
                  <a:cubicBezTo>
                    <a:pt x="5" y="394"/>
                    <a:pt x="0" y="391"/>
                    <a:pt x="1" y="392"/>
                  </a:cubicBezTo>
                  <a:close/>
                </a:path>
              </a:pathLst>
            </a:custGeom>
            <a:solidFill>
              <a:schemeClr val="accent1">
                <a:alpha val="49803"/>
              </a:schemeClr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91" name="Shape 391"/>
            <p:cNvSpPr/>
            <p:nvPr/>
          </p:nvSpPr>
          <p:spPr>
            <a:xfrm rot="780000">
              <a:off x="384175" y="5403849"/>
              <a:ext cx="209549" cy="265111"/>
            </a:xfrm>
            <a:custGeom>
              <a:avLst/>
              <a:gdLst/>
              <a:ahLst/>
              <a:cxnLst/>
              <a:rect l="0" t="0" r="0" b="0"/>
              <a:pathLst>
                <a:path w="109" h="156" extrusionOk="0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92" name="Shape 392"/>
            <p:cNvSpPr/>
            <p:nvPr/>
          </p:nvSpPr>
          <p:spPr>
            <a:xfrm rot="780000">
              <a:off x="422275" y="5702300"/>
              <a:ext cx="104774" cy="68262"/>
            </a:xfrm>
            <a:custGeom>
              <a:avLst/>
              <a:gdLst/>
              <a:ahLst/>
              <a:cxnLst/>
              <a:rect l="0" t="0" r="0" b="0"/>
              <a:pathLst>
                <a:path w="54" h="40" extrusionOk="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93" name="Shape 393"/>
            <p:cNvSpPr/>
            <p:nvPr/>
          </p:nvSpPr>
          <p:spPr>
            <a:xfrm>
              <a:off x="17461" y="6524625"/>
              <a:ext cx="187325" cy="331787"/>
            </a:xfrm>
            <a:custGeom>
              <a:avLst/>
              <a:gdLst/>
              <a:ahLst/>
              <a:cxnLst/>
              <a:rect l="0" t="0" r="0" b="0"/>
              <a:pathLst>
                <a:path w="118" h="209" extrusionOk="0">
                  <a:moveTo>
                    <a:pt x="0" y="0"/>
                  </a:moveTo>
                  <a:lnTo>
                    <a:pt x="6" y="8"/>
                  </a:lnTo>
                  <a:lnTo>
                    <a:pt x="15" y="19"/>
                  </a:lnTo>
                  <a:lnTo>
                    <a:pt x="26" y="33"/>
                  </a:lnTo>
                  <a:lnTo>
                    <a:pt x="38" y="51"/>
                  </a:lnTo>
                  <a:lnTo>
                    <a:pt x="54" y="72"/>
                  </a:lnTo>
                  <a:lnTo>
                    <a:pt x="67" y="94"/>
                  </a:lnTo>
                  <a:lnTo>
                    <a:pt x="79" y="119"/>
                  </a:lnTo>
                  <a:lnTo>
                    <a:pt x="87" y="146"/>
                  </a:lnTo>
                  <a:lnTo>
                    <a:pt x="94" y="175"/>
                  </a:lnTo>
                  <a:lnTo>
                    <a:pt x="91" y="209"/>
                  </a:lnTo>
                  <a:lnTo>
                    <a:pt x="118" y="209"/>
                  </a:lnTo>
                  <a:lnTo>
                    <a:pt x="117" y="177"/>
                  </a:lnTo>
                  <a:lnTo>
                    <a:pt x="104" y="119"/>
                  </a:lnTo>
                  <a:lnTo>
                    <a:pt x="82" y="69"/>
                  </a:lnTo>
                  <a:lnTo>
                    <a:pt x="47" y="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94" name="Shape 394"/>
            <p:cNvSpPr/>
            <p:nvPr/>
          </p:nvSpPr>
          <p:spPr>
            <a:xfrm>
              <a:off x="0" y="6299200"/>
              <a:ext cx="206375" cy="203200"/>
            </a:xfrm>
            <a:custGeom>
              <a:avLst/>
              <a:gdLst/>
              <a:ahLst/>
              <a:cxnLst/>
              <a:rect l="0" t="0" r="0" b="0"/>
              <a:pathLst>
                <a:path w="130" h="128" extrusionOk="0">
                  <a:moveTo>
                    <a:pt x="103" y="0"/>
                  </a:moveTo>
                  <a:lnTo>
                    <a:pt x="130" y="128"/>
                  </a:lnTo>
                  <a:lnTo>
                    <a:pt x="125" y="126"/>
                  </a:lnTo>
                  <a:lnTo>
                    <a:pt x="111" y="121"/>
                  </a:lnTo>
                  <a:lnTo>
                    <a:pt x="92" y="111"/>
                  </a:lnTo>
                  <a:lnTo>
                    <a:pt x="68" y="103"/>
                  </a:lnTo>
                  <a:lnTo>
                    <a:pt x="41" y="94"/>
                  </a:lnTo>
                  <a:lnTo>
                    <a:pt x="19" y="90"/>
                  </a:lnTo>
                  <a:lnTo>
                    <a:pt x="0" y="93"/>
                  </a:lnTo>
                  <a:lnTo>
                    <a:pt x="0" y="72"/>
                  </a:lnTo>
                  <a:lnTo>
                    <a:pt x="12" y="70"/>
                  </a:lnTo>
                  <a:lnTo>
                    <a:pt x="24" y="66"/>
                  </a:lnTo>
                  <a:lnTo>
                    <a:pt x="38" y="66"/>
                  </a:lnTo>
                  <a:lnTo>
                    <a:pt x="51" y="67"/>
                  </a:lnTo>
                  <a:lnTo>
                    <a:pt x="65" y="70"/>
                  </a:lnTo>
                  <a:lnTo>
                    <a:pt x="78" y="78"/>
                  </a:lnTo>
                  <a:lnTo>
                    <a:pt x="81" y="74"/>
                  </a:lnTo>
                  <a:lnTo>
                    <a:pt x="81" y="58"/>
                  </a:lnTo>
                  <a:lnTo>
                    <a:pt x="82" y="37"/>
                  </a:lnTo>
                  <a:lnTo>
                    <a:pt x="82" y="29"/>
                  </a:lnTo>
                  <a:lnTo>
                    <a:pt x="80" y="29"/>
                  </a:lnTo>
                  <a:lnTo>
                    <a:pt x="77" y="27"/>
                  </a:lnTo>
                  <a:lnTo>
                    <a:pt x="76" y="22"/>
                  </a:lnTo>
                  <a:lnTo>
                    <a:pt x="75" y="19"/>
                  </a:lnTo>
                  <a:lnTo>
                    <a:pt x="76" y="15"/>
                  </a:lnTo>
                  <a:lnTo>
                    <a:pt x="79" y="10"/>
                  </a:lnTo>
                  <a:lnTo>
                    <a:pt x="89" y="6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95" name="Shape 395"/>
            <p:cNvSpPr/>
            <p:nvPr/>
          </p:nvSpPr>
          <p:spPr>
            <a:xfrm>
              <a:off x="0" y="6269037"/>
              <a:ext cx="74611" cy="136525"/>
            </a:xfrm>
            <a:custGeom>
              <a:avLst/>
              <a:gdLst/>
              <a:ahLst/>
              <a:cxnLst/>
              <a:rect l="0" t="0" r="0" b="0"/>
              <a:pathLst>
                <a:path w="47" h="86" extrusionOk="0">
                  <a:moveTo>
                    <a:pt x="37" y="0"/>
                  </a:moveTo>
                  <a:lnTo>
                    <a:pt x="15" y="37"/>
                  </a:lnTo>
                  <a:lnTo>
                    <a:pt x="0" y="59"/>
                  </a:lnTo>
                  <a:lnTo>
                    <a:pt x="0" y="86"/>
                  </a:lnTo>
                  <a:lnTo>
                    <a:pt x="8" y="82"/>
                  </a:lnTo>
                  <a:lnTo>
                    <a:pt x="20" y="73"/>
                  </a:lnTo>
                  <a:lnTo>
                    <a:pt x="33" y="63"/>
                  </a:lnTo>
                  <a:lnTo>
                    <a:pt x="42" y="51"/>
                  </a:lnTo>
                  <a:lnTo>
                    <a:pt x="47" y="36"/>
                  </a:lnTo>
                  <a:lnTo>
                    <a:pt x="46" y="19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96" name="Shape 396"/>
            <p:cNvSpPr/>
            <p:nvPr/>
          </p:nvSpPr>
          <p:spPr>
            <a:xfrm>
              <a:off x="0" y="5141912"/>
              <a:ext cx="788986" cy="1174750"/>
            </a:xfrm>
            <a:custGeom>
              <a:avLst/>
              <a:gdLst/>
              <a:ahLst/>
              <a:cxnLst/>
              <a:rect l="0" t="0" r="0" b="0"/>
              <a:pathLst>
                <a:path w="497" h="740" extrusionOk="0">
                  <a:moveTo>
                    <a:pt x="0" y="13"/>
                  </a:moveTo>
                  <a:lnTo>
                    <a:pt x="41" y="4"/>
                  </a:lnTo>
                  <a:lnTo>
                    <a:pt x="101" y="0"/>
                  </a:lnTo>
                  <a:lnTo>
                    <a:pt x="170" y="4"/>
                  </a:lnTo>
                  <a:lnTo>
                    <a:pt x="248" y="21"/>
                  </a:lnTo>
                  <a:lnTo>
                    <a:pt x="323" y="50"/>
                  </a:lnTo>
                  <a:lnTo>
                    <a:pt x="382" y="90"/>
                  </a:lnTo>
                  <a:lnTo>
                    <a:pt x="428" y="141"/>
                  </a:lnTo>
                  <a:lnTo>
                    <a:pt x="463" y="199"/>
                  </a:lnTo>
                  <a:lnTo>
                    <a:pt x="485" y="262"/>
                  </a:lnTo>
                  <a:lnTo>
                    <a:pt x="496" y="327"/>
                  </a:lnTo>
                  <a:lnTo>
                    <a:pt x="497" y="396"/>
                  </a:lnTo>
                  <a:lnTo>
                    <a:pt x="487" y="462"/>
                  </a:lnTo>
                  <a:lnTo>
                    <a:pt x="470" y="527"/>
                  </a:lnTo>
                  <a:lnTo>
                    <a:pt x="443" y="586"/>
                  </a:lnTo>
                  <a:lnTo>
                    <a:pt x="406" y="639"/>
                  </a:lnTo>
                  <a:lnTo>
                    <a:pt x="364" y="683"/>
                  </a:lnTo>
                  <a:lnTo>
                    <a:pt x="315" y="715"/>
                  </a:lnTo>
                  <a:lnTo>
                    <a:pt x="259" y="736"/>
                  </a:lnTo>
                  <a:lnTo>
                    <a:pt x="198" y="740"/>
                  </a:lnTo>
                  <a:lnTo>
                    <a:pt x="131" y="727"/>
                  </a:lnTo>
                  <a:lnTo>
                    <a:pt x="167" y="728"/>
                  </a:lnTo>
                  <a:lnTo>
                    <a:pt x="204" y="718"/>
                  </a:lnTo>
                  <a:lnTo>
                    <a:pt x="238" y="700"/>
                  </a:lnTo>
                  <a:lnTo>
                    <a:pt x="272" y="670"/>
                  </a:lnTo>
                  <a:lnTo>
                    <a:pt x="304" y="635"/>
                  </a:lnTo>
                  <a:lnTo>
                    <a:pt x="333" y="594"/>
                  </a:lnTo>
                  <a:lnTo>
                    <a:pt x="358" y="549"/>
                  </a:lnTo>
                  <a:lnTo>
                    <a:pt x="381" y="500"/>
                  </a:lnTo>
                  <a:lnTo>
                    <a:pt x="396" y="449"/>
                  </a:lnTo>
                  <a:lnTo>
                    <a:pt x="408" y="397"/>
                  </a:lnTo>
                  <a:lnTo>
                    <a:pt x="414" y="346"/>
                  </a:lnTo>
                  <a:lnTo>
                    <a:pt x="412" y="296"/>
                  </a:lnTo>
                  <a:lnTo>
                    <a:pt x="402" y="251"/>
                  </a:lnTo>
                  <a:lnTo>
                    <a:pt x="384" y="208"/>
                  </a:lnTo>
                  <a:lnTo>
                    <a:pt x="357" y="172"/>
                  </a:lnTo>
                  <a:lnTo>
                    <a:pt x="320" y="142"/>
                  </a:lnTo>
                  <a:lnTo>
                    <a:pt x="260" y="107"/>
                  </a:lnTo>
                  <a:lnTo>
                    <a:pt x="203" y="82"/>
                  </a:lnTo>
                  <a:lnTo>
                    <a:pt x="154" y="65"/>
                  </a:lnTo>
                  <a:lnTo>
                    <a:pt x="108" y="56"/>
                  </a:lnTo>
                  <a:lnTo>
                    <a:pt x="68" y="55"/>
                  </a:lnTo>
                  <a:lnTo>
                    <a:pt x="32" y="61"/>
                  </a:lnTo>
                  <a:lnTo>
                    <a:pt x="0" y="7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97" name="Shape 397"/>
            <p:cNvSpPr/>
            <p:nvPr/>
          </p:nvSpPr>
          <p:spPr>
            <a:xfrm rot="1560000">
              <a:off x="31750" y="650875"/>
              <a:ext cx="546100" cy="388936"/>
            </a:xfrm>
            <a:custGeom>
              <a:avLst/>
              <a:gdLst/>
              <a:ahLst/>
              <a:cxnLst/>
              <a:rect l="0" t="0" r="0" b="0"/>
              <a:pathLst>
                <a:path w="257" h="237" extrusionOk="0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98" name="Shape 398"/>
            <p:cNvSpPr/>
            <p:nvPr/>
          </p:nvSpPr>
          <p:spPr>
            <a:xfrm rot="1560000">
              <a:off x="384175" y="1200150"/>
              <a:ext cx="265112" cy="182561"/>
            </a:xfrm>
            <a:custGeom>
              <a:avLst/>
              <a:gdLst/>
              <a:ahLst/>
              <a:cxnLst/>
              <a:rect l="0" t="0" r="0" b="0"/>
              <a:pathLst>
                <a:path w="124" h="110" extrusionOk="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99" name="Shape 399"/>
            <p:cNvSpPr/>
            <p:nvPr/>
          </p:nvSpPr>
          <p:spPr>
            <a:xfrm rot="1560000">
              <a:off x="911224" y="454024"/>
              <a:ext cx="233361" cy="253999"/>
            </a:xfrm>
            <a:custGeom>
              <a:avLst/>
              <a:gdLst/>
              <a:ahLst/>
              <a:cxnLst/>
              <a:rect l="0" t="0" r="0" b="0"/>
              <a:pathLst>
                <a:path w="109" h="156" extrusionOk="0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400" name="Shape 400"/>
            <p:cNvSpPr/>
            <p:nvPr/>
          </p:nvSpPr>
          <p:spPr>
            <a:xfrm rot="1560000">
              <a:off x="374649" y="1144586"/>
              <a:ext cx="98425" cy="153986"/>
            </a:xfrm>
            <a:custGeom>
              <a:avLst/>
              <a:gdLst/>
              <a:ahLst/>
              <a:cxnLst/>
              <a:rect l="0" t="0" r="0" b="0"/>
              <a:pathLst>
                <a:path w="46" h="94" extrusionOk="0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401" name="Shape 401"/>
            <p:cNvSpPr/>
            <p:nvPr/>
          </p:nvSpPr>
          <p:spPr>
            <a:xfrm rot="1560000">
              <a:off x="928686" y="739774"/>
              <a:ext cx="114299" cy="65087"/>
            </a:xfrm>
            <a:custGeom>
              <a:avLst/>
              <a:gdLst/>
              <a:ahLst/>
              <a:cxnLst/>
              <a:rect l="0" t="0" r="0" b="0"/>
              <a:pathLst>
                <a:path w="54" h="40" extrusionOk="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402" name="Shape 402"/>
            <p:cNvSpPr/>
            <p:nvPr/>
          </p:nvSpPr>
          <p:spPr>
            <a:xfrm>
              <a:off x="0" y="1406525"/>
              <a:ext cx="571500" cy="1031875"/>
            </a:xfrm>
            <a:custGeom>
              <a:avLst/>
              <a:gdLst/>
              <a:ahLst/>
              <a:cxnLst/>
              <a:rect l="0" t="0" r="0" b="0"/>
              <a:pathLst>
                <a:path w="360" h="650" extrusionOk="0">
                  <a:moveTo>
                    <a:pt x="264" y="0"/>
                  </a:moveTo>
                  <a:lnTo>
                    <a:pt x="269" y="9"/>
                  </a:lnTo>
                  <a:lnTo>
                    <a:pt x="277" y="22"/>
                  </a:lnTo>
                  <a:lnTo>
                    <a:pt x="286" y="39"/>
                  </a:lnTo>
                  <a:lnTo>
                    <a:pt x="297" y="58"/>
                  </a:lnTo>
                  <a:lnTo>
                    <a:pt x="309" y="83"/>
                  </a:lnTo>
                  <a:lnTo>
                    <a:pt x="319" y="108"/>
                  </a:lnTo>
                  <a:lnTo>
                    <a:pt x="329" y="136"/>
                  </a:lnTo>
                  <a:lnTo>
                    <a:pt x="333" y="163"/>
                  </a:lnTo>
                  <a:lnTo>
                    <a:pt x="336" y="193"/>
                  </a:lnTo>
                  <a:lnTo>
                    <a:pt x="332" y="223"/>
                  </a:lnTo>
                  <a:lnTo>
                    <a:pt x="323" y="255"/>
                  </a:lnTo>
                  <a:lnTo>
                    <a:pt x="310" y="285"/>
                  </a:lnTo>
                  <a:lnTo>
                    <a:pt x="287" y="315"/>
                  </a:lnTo>
                  <a:lnTo>
                    <a:pt x="257" y="343"/>
                  </a:lnTo>
                  <a:lnTo>
                    <a:pt x="218" y="370"/>
                  </a:lnTo>
                  <a:lnTo>
                    <a:pt x="167" y="396"/>
                  </a:lnTo>
                  <a:lnTo>
                    <a:pt x="111" y="425"/>
                  </a:lnTo>
                  <a:lnTo>
                    <a:pt x="69" y="457"/>
                  </a:lnTo>
                  <a:lnTo>
                    <a:pt x="35" y="490"/>
                  </a:lnTo>
                  <a:lnTo>
                    <a:pt x="12" y="526"/>
                  </a:lnTo>
                  <a:lnTo>
                    <a:pt x="0" y="553"/>
                  </a:lnTo>
                  <a:lnTo>
                    <a:pt x="0" y="650"/>
                  </a:lnTo>
                  <a:lnTo>
                    <a:pt x="6" y="628"/>
                  </a:lnTo>
                  <a:lnTo>
                    <a:pt x="19" y="594"/>
                  </a:lnTo>
                  <a:lnTo>
                    <a:pt x="43" y="551"/>
                  </a:lnTo>
                  <a:lnTo>
                    <a:pt x="76" y="503"/>
                  </a:lnTo>
                  <a:lnTo>
                    <a:pt x="125" y="454"/>
                  </a:lnTo>
                  <a:lnTo>
                    <a:pt x="190" y="408"/>
                  </a:lnTo>
                  <a:lnTo>
                    <a:pt x="275" y="365"/>
                  </a:lnTo>
                  <a:lnTo>
                    <a:pt x="308" y="342"/>
                  </a:lnTo>
                  <a:lnTo>
                    <a:pt x="335" y="305"/>
                  </a:lnTo>
                  <a:lnTo>
                    <a:pt x="352" y="255"/>
                  </a:lnTo>
                  <a:lnTo>
                    <a:pt x="360" y="201"/>
                  </a:lnTo>
                  <a:lnTo>
                    <a:pt x="356" y="144"/>
                  </a:lnTo>
                  <a:lnTo>
                    <a:pt x="341" y="88"/>
                  </a:lnTo>
                  <a:lnTo>
                    <a:pt x="311" y="39"/>
                  </a:lnTo>
                  <a:lnTo>
                    <a:pt x="26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403" name="Shape 403"/>
            <p:cNvSpPr/>
            <p:nvPr/>
          </p:nvSpPr>
          <p:spPr>
            <a:xfrm rot="1560000">
              <a:off x="88899" y="133349"/>
              <a:ext cx="1276349" cy="1089024"/>
            </a:xfrm>
            <a:custGeom>
              <a:avLst/>
              <a:gdLst/>
              <a:ahLst/>
              <a:cxnLst/>
              <a:rect l="0" t="0" r="0" b="0"/>
              <a:pathLst>
                <a:path w="596" h="666" extrusionOk="0">
                  <a:moveTo>
                    <a:pt x="22" y="372"/>
                  </a:moveTo>
                  <a:lnTo>
                    <a:pt x="16" y="370"/>
                  </a:lnTo>
                  <a:lnTo>
                    <a:pt x="10" y="360"/>
                  </a:lnTo>
                  <a:lnTo>
                    <a:pt x="6" y="341"/>
                  </a:lnTo>
                  <a:lnTo>
                    <a:pt x="1" y="318"/>
                  </a:lnTo>
                  <a:lnTo>
                    <a:pt x="0" y="289"/>
                  </a:lnTo>
                  <a:lnTo>
                    <a:pt x="0" y="257"/>
                  </a:lnTo>
                  <a:lnTo>
                    <a:pt x="4" y="222"/>
                  </a:lnTo>
                  <a:lnTo>
                    <a:pt x="13" y="187"/>
                  </a:lnTo>
                  <a:lnTo>
                    <a:pt x="25" y="151"/>
                  </a:lnTo>
                  <a:lnTo>
                    <a:pt x="45" y="116"/>
                  </a:lnTo>
                  <a:lnTo>
                    <a:pt x="69" y="84"/>
                  </a:lnTo>
                  <a:lnTo>
                    <a:pt x="101" y="55"/>
                  </a:lnTo>
                  <a:lnTo>
                    <a:pt x="142" y="31"/>
                  </a:lnTo>
                  <a:lnTo>
                    <a:pt x="190" y="13"/>
                  </a:lnTo>
                  <a:lnTo>
                    <a:pt x="247" y="2"/>
                  </a:lnTo>
                  <a:lnTo>
                    <a:pt x="314" y="0"/>
                  </a:lnTo>
                  <a:lnTo>
                    <a:pt x="380" y="9"/>
                  </a:lnTo>
                  <a:lnTo>
                    <a:pt x="436" y="33"/>
                  </a:lnTo>
                  <a:lnTo>
                    <a:pt x="484" y="68"/>
                  </a:lnTo>
                  <a:lnTo>
                    <a:pt x="524" y="113"/>
                  </a:lnTo>
                  <a:lnTo>
                    <a:pt x="554" y="165"/>
                  </a:lnTo>
                  <a:lnTo>
                    <a:pt x="577" y="222"/>
                  </a:lnTo>
                  <a:lnTo>
                    <a:pt x="591" y="284"/>
                  </a:lnTo>
                  <a:lnTo>
                    <a:pt x="596" y="347"/>
                  </a:lnTo>
                  <a:lnTo>
                    <a:pt x="595" y="409"/>
                  </a:lnTo>
                  <a:lnTo>
                    <a:pt x="585" y="469"/>
                  </a:lnTo>
                  <a:lnTo>
                    <a:pt x="566" y="525"/>
                  </a:lnTo>
                  <a:lnTo>
                    <a:pt x="540" y="574"/>
                  </a:lnTo>
                  <a:lnTo>
                    <a:pt x="507" y="615"/>
                  </a:lnTo>
                  <a:lnTo>
                    <a:pt x="465" y="645"/>
                  </a:lnTo>
                  <a:lnTo>
                    <a:pt x="417" y="663"/>
                  </a:lnTo>
                  <a:lnTo>
                    <a:pt x="360" y="666"/>
                  </a:lnTo>
                  <a:lnTo>
                    <a:pt x="389" y="659"/>
                  </a:lnTo>
                  <a:lnTo>
                    <a:pt x="417" y="642"/>
                  </a:lnTo>
                  <a:lnTo>
                    <a:pt x="441" y="617"/>
                  </a:lnTo>
                  <a:lnTo>
                    <a:pt x="463" y="583"/>
                  </a:lnTo>
                  <a:lnTo>
                    <a:pt x="482" y="544"/>
                  </a:lnTo>
                  <a:lnTo>
                    <a:pt x="497" y="501"/>
                  </a:lnTo>
                  <a:lnTo>
                    <a:pt x="509" y="454"/>
                  </a:lnTo>
                  <a:lnTo>
                    <a:pt x="517" y="404"/>
                  </a:lnTo>
                  <a:lnTo>
                    <a:pt x="520" y="355"/>
                  </a:lnTo>
                  <a:lnTo>
                    <a:pt x="519" y="305"/>
                  </a:lnTo>
                  <a:lnTo>
                    <a:pt x="514" y="258"/>
                  </a:lnTo>
                  <a:lnTo>
                    <a:pt x="502" y="213"/>
                  </a:lnTo>
                  <a:lnTo>
                    <a:pt x="485" y="174"/>
                  </a:lnTo>
                  <a:lnTo>
                    <a:pt x="462" y="139"/>
                  </a:lnTo>
                  <a:lnTo>
                    <a:pt x="433" y="112"/>
                  </a:lnTo>
                  <a:lnTo>
                    <a:pt x="397" y="93"/>
                  </a:lnTo>
                  <a:lnTo>
                    <a:pt x="341" y="75"/>
                  </a:lnTo>
                  <a:lnTo>
                    <a:pt x="290" y="65"/>
                  </a:lnTo>
                  <a:lnTo>
                    <a:pt x="246" y="61"/>
                  </a:lnTo>
                  <a:lnTo>
                    <a:pt x="207" y="63"/>
                  </a:lnTo>
                  <a:lnTo>
                    <a:pt x="174" y="71"/>
                  </a:lnTo>
                  <a:lnTo>
                    <a:pt x="146" y="84"/>
                  </a:lnTo>
                  <a:lnTo>
                    <a:pt x="121" y="101"/>
                  </a:lnTo>
                  <a:lnTo>
                    <a:pt x="101" y="123"/>
                  </a:lnTo>
                  <a:lnTo>
                    <a:pt x="84" y="149"/>
                  </a:lnTo>
                  <a:lnTo>
                    <a:pt x="69" y="176"/>
                  </a:lnTo>
                  <a:lnTo>
                    <a:pt x="57" y="206"/>
                  </a:lnTo>
                  <a:lnTo>
                    <a:pt x="48" y="239"/>
                  </a:lnTo>
                  <a:lnTo>
                    <a:pt x="40" y="272"/>
                  </a:lnTo>
                  <a:lnTo>
                    <a:pt x="33" y="305"/>
                  </a:lnTo>
                  <a:lnTo>
                    <a:pt x="28" y="339"/>
                  </a:lnTo>
                  <a:lnTo>
                    <a:pt x="22" y="37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sp>
        <p:nvSpPr>
          <p:cNvPr id="404" name="Shape 404"/>
          <p:cNvSpPr txBox="1">
            <a:spLocks noGrp="1"/>
          </p:cNvSpPr>
          <p:nvPr>
            <p:ph type="title"/>
          </p:nvPr>
        </p:nvSpPr>
        <p:spPr>
          <a:xfrm>
            <a:off x="442912" y="103186"/>
            <a:ext cx="8243886" cy="13144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05" name="Shape 40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4561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Verdana"/>
              <a:buChar char="•"/>
              <a:defRPr sz="32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742950" marR="0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Verdana"/>
              <a:buChar char="–"/>
              <a:defRPr sz="2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Verdana"/>
              <a:buChar char="•"/>
              <a:defRPr sz="24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Verdana"/>
              <a:buChar char="–"/>
              <a:defRPr sz="20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57400" marR="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Verdana"/>
              <a:buChar char="»"/>
              <a:defRPr sz="20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Verdana"/>
              <a:buChar char="»"/>
              <a:defRPr sz="20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marR="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Verdana"/>
              <a:buChar char="»"/>
              <a:defRPr sz="20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marR="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Verdana"/>
              <a:buChar char="»"/>
              <a:defRPr sz="20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marR="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Verdana"/>
              <a:buChar char="»"/>
              <a:defRPr sz="20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06" name="Shape 406"/>
          <p:cNvSpPr txBox="1">
            <a:spLocks noGrp="1"/>
          </p:cNvSpPr>
          <p:nvPr>
            <p:ph type="dt" idx="10"/>
          </p:nvPr>
        </p:nvSpPr>
        <p:spPr>
          <a:xfrm>
            <a:off x="457200" y="6243637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07" name="Shape 407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08" name="Shape 408"/>
          <p:cNvSpPr txBox="1">
            <a:spLocks noGrp="1"/>
          </p:cNvSpPr>
          <p:nvPr>
            <p:ph type="sldNum" idx="12"/>
          </p:nvPr>
        </p:nvSpPr>
        <p:spPr>
          <a:xfrm>
            <a:off x="6553200" y="6243637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Verdana"/>
              <a:buNone/>
            </a:pPr>
            <a:fld id="{00000000-1234-1234-1234-123412341234}" type="slidenum">
              <a:rPr lang="en-US" sz="14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  <a:endParaRPr lang="en-US" sz="1400" b="0" i="0" u="none" strike="noStrike" cap="none" baseline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" name="Shape 876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marL="0" marR="0" indent="0" algn="l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marL="0" marR="0" indent="0" algn="l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marL="0" marR="0" indent="0" algn="l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marL="0" marR="0" indent="0" algn="l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marL="457200" marR="0" indent="0" algn="l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marL="914400" marR="0" indent="0" algn="l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marL="1371600" marR="0" indent="0" algn="l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marL="1828800" marR="0" indent="0" algn="l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endParaRPr/>
          </a:p>
        </p:txBody>
      </p:sp>
      <p:sp>
        <p:nvSpPr>
          <p:cNvPr id="877" name="Shape 87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209550" algn="l" rtl="0"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Font typeface="Noto Symbol"/>
              <a:buChar char="•"/>
              <a:defRPr sz="2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742950" marR="0" indent="-171450" algn="l" rtl="0"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Font typeface="Noto Symbol"/>
              <a:buChar char="■"/>
              <a:defRPr sz="24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indent="-14605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•"/>
              <a:defRPr sz="20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indent="-114300" algn="l" rtl="0">
              <a:spcBef>
                <a:spcPts val="360"/>
              </a:spcBef>
              <a:spcAft>
                <a:spcPts val="0"/>
              </a:spcAft>
              <a:buClr>
                <a:schemeClr val="lt2"/>
              </a:buClr>
              <a:buFont typeface="Noto Symbol"/>
              <a:buChar char="▪"/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57400" marR="0" indent="-137160" algn="l" rtl="0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Font typeface="Noto Symbol"/>
              <a:buChar char="▪"/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indent="-137160" algn="l" rtl="0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Font typeface="Noto Symbol"/>
              <a:buChar char="▪"/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marR="0" indent="-137160" algn="l" rtl="0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Font typeface="Noto Symbol"/>
              <a:buChar char="▪"/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marR="0" indent="-137159" algn="l" rtl="0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Font typeface="Noto Symbol"/>
              <a:buChar char="▪"/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marR="0" indent="-137159" algn="l" rtl="0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Font typeface="Noto Symbol"/>
              <a:buChar char="▪"/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878" name="Shape 878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879" name="Shape 879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880" name="Shape 880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Verdana"/>
              <a:buNone/>
            </a:pPr>
            <a:fld id="{00000000-1234-1234-1234-123412341234}" type="slidenum">
              <a:rPr lang="en-US" sz="10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  <a:endParaRPr lang="en-US" sz="1000" b="0" i="0" u="none" strike="noStrike" cap="none" baseline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881" name="Shape 881"/>
          <p:cNvSpPr txBox="1"/>
          <p:nvPr/>
        </p:nvSpPr>
        <p:spPr>
          <a:xfrm>
            <a:off x="0" y="0"/>
            <a:ext cx="228600" cy="2286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882" name="Shape 882"/>
          <p:cNvCxnSpPr/>
          <p:nvPr/>
        </p:nvCxnSpPr>
        <p:spPr>
          <a:xfrm>
            <a:off x="457200" y="1447800"/>
            <a:ext cx="8077199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883" name="Shape 883"/>
          <p:cNvSpPr txBox="1"/>
          <p:nvPr/>
        </p:nvSpPr>
        <p:spPr>
          <a:xfrm>
            <a:off x="0" y="2286000"/>
            <a:ext cx="228600" cy="2286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84" name="Shape 884"/>
          <p:cNvSpPr txBox="1"/>
          <p:nvPr/>
        </p:nvSpPr>
        <p:spPr>
          <a:xfrm>
            <a:off x="0" y="4572000"/>
            <a:ext cx="228600" cy="2286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9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77" name="Shape 977"/>
          <p:cNvGrpSpPr/>
          <p:nvPr/>
        </p:nvGrpSpPr>
        <p:grpSpPr>
          <a:xfrm>
            <a:off x="228600" y="228600"/>
            <a:ext cx="8686800" cy="5943599"/>
            <a:chOff x="228600" y="228600"/>
            <a:chExt cx="8686800" cy="5943599"/>
          </a:xfrm>
        </p:grpSpPr>
        <p:sp>
          <p:nvSpPr>
            <p:cNvPr id="978" name="Shape 978"/>
            <p:cNvSpPr txBox="1"/>
            <p:nvPr/>
          </p:nvSpPr>
          <p:spPr>
            <a:xfrm>
              <a:off x="228600" y="228600"/>
              <a:ext cx="8686800" cy="5943599"/>
            </a:xfrm>
            <a:prstGeom prst="rect">
              <a:avLst/>
            </a:prstGeom>
            <a:solidFill>
              <a:schemeClr val="dk2"/>
            </a:solidFill>
            <a:ln w="44450" cap="flat" cmpd="sng">
              <a:solidFill>
                <a:schemeClr val="folHlink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979" name="Shape 979"/>
            <p:cNvSpPr txBox="1"/>
            <p:nvPr/>
          </p:nvSpPr>
          <p:spPr>
            <a:xfrm>
              <a:off x="306387" y="306387"/>
              <a:ext cx="8529637" cy="5770562"/>
            </a:xfrm>
            <a:prstGeom prst="rect">
              <a:avLst/>
            </a:prstGeom>
            <a:solidFill>
              <a:schemeClr val="dk2"/>
            </a:solidFill>
            <a:ln w="9525" cap="flat" cmpd="sng">
              <a:solidFill>
                <a:schemeClr val="folHlink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980" name="Shape 980"/>
            <p:cNvCxnSpPr/>
            <p:nvPr/>
          </p:nvCxnSpPr>
          <p:spPr>
            <a:xfrm>
              <a:off x="533400" y="1733550"/>
              <a:ext cx="8153399" cy="0"/>
            </a:xfrm>
            <a:prstGeom prst="straightConnector1">
              <a:avLst/>
            </a:prstGeom>
            <a:noFill/>
            <a:ln w="12700" cap="flat" cmpd="sng">
              <a:solidFill>
                <a:schemeClr val="accent2"/>
              </a:solidFill>
              <a:prstDash val="solid"/>
              <a:miter/>
              <a:headEnd type="none" w="med" len="med"/>
              <a:tailEnd type="none" w="med" len="med"/>
            </a:ln>
          </p:spPr>
        </p:cxnSp>
      </p:grpSp>
      <p:sp>
        <p:nvSpPr>
          <p:cNvPr id="981" name="Shape 981"/>
          <p:cNvSpPr txBox="1">
            <a:spLocks noGrp="1"/>
          </p:cNvSpPr>
          <p:nvPr>
            <p:ph type="title"/>
          </p:nvPr>
        </p:nvSpPr>
        <p:spPr>
          <a:xfrm>
            <a:off x="533400" y="473075"/>
            <a:ext cx="815339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982" name="Shape 982"/>
          <p:cNvSpPr txBox="1">
            <a:spLocks noGrp="1"/>
          </p:cNvSpPr>
          <p:nvPr>
            <p:ph type="body" idx="1"/>
          </p:nvPr>
        </p:nvSpPr>
        <p:spPr>
          <a:xfrm>
            <a:off x="533400" y="1828800"/>
            <a:ext cx="8153399" cy="4038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195262" algn="l" rtl="0">
              <a:spcBef>
                <a:spcPts val="62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■"/>
              <a:defRPr sz="31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indent="-178434" algn="l" rtl="0"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■"/>
              <a:defRPr sz="26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indent="-144780" algn="l" rtl="0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Font typeface="Noto Symbol"/>
              <a:buChar char="■"/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indent="-10160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▪"/>
              <a:defRPr sz="20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indent="-12065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Noto Symbol"/>
              <a:buChar char="▪"/>
              <a:defRPr sz="20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indent="-12065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Noto Symbol"/>
              <a:buChar char="▪"/>
              <a:defRPr sz="20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indent="-12065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Noto Symbol"/>
              <a:buChar char="▪"/>
              <a:defRPr sz="20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indent="-12065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Noto Symbol"/>
              <a:buChar char="▪"/>
              <a:defRPr sz="20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indent="-12065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Noto Symbol"/>
              <a:buChar char="▪"/>
              <a:defRPr sz="20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83" name="Shape 983"/>
          <p:cNvSpPr txBox="1">
            <a:spLocks noGrp="1"/>
          </p:cNvSpPr>
          <p:nvPr>
            <p:ph type="dt" idx="10"/>
          </p:nvPr>
        </p:nvSpPr>
        <p:spPr>
          <a:xfrm>
            <a:off x="533400" y="6248400"/>
            <a:ext cx="20574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84" name="Shape 984"/>
          <p:cNvSpPr txBox="1">
            <a:spLocks noGrp="1"/>
          </p:cNvSpPr>
          <p:nvPr>
            <p:ph type="ftr" idx="11"/>
          </p:nvPr>
        </p:nvSpPr>
        <p:spPr>
          <a:xfrm>
            <a:off x="32385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85" name="Shape 985"/>
          <p:cNvSpPr txBox="1">
            <a:spLocks noGrp="1"/>
          </p:cNvSpPr>
          <p:nvPr>
            <p:ph type="sldNum" idx="12"/>
          </p:nvPr>
        </p:nvSpPr>
        <p:spPr>
          <a:xfrm>
            <a:off x="6781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lang="en-US" sz="10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000" b="0" i="0" u="none" strike="noStrike" cap="none" baseline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5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07" name="Shape 1507"/>
          <p:cNvCxnSpPr/>
          <p:nvPr/>
        </p:nvCxnSpPr>
        <p:spPr>
          <a:xfrm>
            <a:off x="7315200" y="1066800"/>
            <a:ext cx="0" cy="44958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grpSp>
        <p:nvGrpSpPr>
          <p:cNvPr id="1508" name="Shape 1508"/>
          <p:cNvGrpSpPr/>
          <p:nvPr/>
        </p:nvGrpSpPr>
        <p:grpSpPr>
          <a:xfrm>
            <a:off x="7493000" y="2992436"/>
            <a:ext cx="1338261" cy="2189162"/>
            <a:chOff x="7467600" y="2992436"/>
            <a:chExt cx="1338261" cy="2189162"/>
          </a:xfrm>
        </p:grpSpPr>
        <p:sp>
          <p:nvSpPr>
            <p:cNvPr id="1509" name="Shape 1509"/>
            <p:cNvSpPr/>
            <p:nvPr/>
          </p:nvSpPr>
          <p:spPr>
            <a:xfrm>
              <a:off x="7467600" y="2992436"/>
              <a:ext cx="201611" cy="201611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510" name="Shape 1510"/>
            <p:cNvSpPr/>
            <p:nvPr/>
          </p:nvSpPr>
          <p:spPr>
            <a:xfrm>
              <a:off x="7751761" y="2992436"/>
              <a:ext cx="201611" cy="201611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511" name="Shape 1511"/>
            <p:cNvSpPr/>
            <p:nvPr/>
          </p:nvSpPr>
          <p:spPr>
            <a:xfrm>
              <a:off x="8035925" y="2992436"/>
              <a:ext cx="201611" cy="201611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512" name="Shape 1512"/>
            <p:cNvSpPr/>
            <p:nvPr/>
          </p:nvSpPr>
          <p:spPr>
            <a:xfrm>
              <a:off x="7467600" y="3276600"/>
              <a:ext cx="201611" cy="201611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513" name="Shape 1513"/>
            <p:cNvSpPr/>
            <p:nvPr/>
          </p:nvSpPr>
          <p:spPr>
            <a:xfrm>
              <a:off x="7751761" y="3276600"/>
              <a:ext cx="201611" cy="201611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514" name="Shape 1514"/>
            <p:cNvSpPr/>
            <p:nvPr/>
          </p:nvSpPr>
          <p:spPr>
            <a:xfrm>
              <a:off x="8035925" y="3276600"/>
              <a:ext cx="201611" cy="201611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515" name="Shape 1515"/>
            <p:cNvSpPr/>
            <p:nvPr/>
          </p:nvSpPr>
          <p:spPr>
            <a:xfrm>
              <a:off x="8320086" y="3276600"/>
              <a:ext cx="201611" cy="201611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516" name="Shape 1516"/>
            <p:cNvSpPr/>
            <p:nvPr/>
          </p:nvSpPr>
          <p:spPr>
            <a:xfrm>
              <a:off x="7467600" y="3560762"/>
              <a:ext cx="201611" cy="201611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517" name="Shape 1517"/>
            <p:cNvSpPr/>
            <p:nvPr/>
          </p:nvSpPr>
          <p:spPr>
            <a:xfrm>
              <a:off x="7751761" y="3560762"/>
              <a:ext cx="201611" cy="201611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518" name="Shape 1518"/>
            <p:cNvSpPr/>
            <p:nvPr/>
          </p:nvSpPr>
          <p:spPr>
            <a:xfrm>
              <a:off x="8035925" y="3560762"/>
              <a:ext cx="201611" cy="201611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519" name="Shape 1519"/>
            <p:cNvSpPr/>
            <p:nvPr/>
          </p:nvSpPr>
          <p:spPr>
            <a:xfrm>
              <a:off x="8320086" y="3560762"/>
              <a:ext cx="201611" cy="201611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520" name="Shape 1520"/>
            <p:cNvSpPr/>
            <p:nvPr/>
          </p:nvSpPr>
          <p:spPr>
            <a:xfrm>
              <a:off x="8604250" y="3560762"/>
              <a:ext cx="201611" cy="201611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521" name="Shape 1521"/>
            <p:cNvSpPr/>
            <p:nvPr/>
          </p:nvSpPr>
          <p:spPr>
            <a:xfrm>
              <a:off x="7467600" y="3843337"/>
              <a:ext cx="201611" cy="203199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522" name="Shape 1522"/>
            <p:cNvSpPr/>
            <p:nvPr/>
          </p:nvSpPr>
          <p:spPr>
            <a:xfrm>
              <a:off x="7751761" y="3843337"/>
              <a:ext cx="201611" cy="20319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523" name="Shape 1523"/>
            <p:cNvSpPr/>
            <p:nvPr/>
          </p:nvSpPr>
          <p:spPr>
            <a:xfrm>
              <a:off x="8035925" y="3843337"/>
              <a:ext cx="201611" cy="20319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524" name="Shape 1524"/>
            <p:cNvSpPr/>
            <p:nvPr/>
          </p:nvSpPr>
          <p:spPr>
            <a:xfrm>
              <a:off x="8320086" y="3843337"/>
              <a:ext cx="201611" cy="20319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525" name="Shape 1525"/>
            <p:cNvSpPr/>
            <p:nvPr/>
          </p:nvSpPr>
          <p:spPr>
            <a:xfrm>
              <a:off x="7467600" y="4127500"/>
              <a:ext cx="201611" cy="20319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526" name="Shape 1526"/>
            <p:cNvSpPr/>
            <p:nvPr/>
          </p:nvSpPr>
          <p:spPr>
            <a:xfrm>
              <a:off x="7751761" y="4127500"/>
              <a:ext cx="201611" cy="20319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527" name="Shape 1527"/>
            <p:cNvSpPr/>
            <p:nvPr/>
          </p:nvSpPr>
          <p:spPr>
            <a:xfrm>
              <a:off x="8035925" y="4127500"/>
              <a:ext cx="201611" cy="20319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528" name="Shape 1528"/>
            <p:cNvSpPr/>
            <p:nvPr/>
          </p:nvSpPr>
          <p:spPr>
            <a:xfrm>
              <a:off x="8320086" y="4127500"/>
              <a:ext cx="201611" cy="20319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529" name="Shape 1529"/>
            <p:cNvSpPr/>
            <p:nvPr/>
          </p:nvSpPr>
          <p:spPr>
            <a:xfrm>
              <a:off x="8604250" y="4127500"/>
              <a:ext cx="201611" cy="203199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530" name="Shape 1530"/>
            <p:cNvSpPr/>
            <p:nvPr/>
          </p:nvSpPr>
          <p:spPr>
            <a:xfrm>
              <a:off x="7467600" y="4411662"/>
              <a:ext cx="201611" cy="201611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531" name="Shape 1531"/>
            <p:cNvSpPr/>
            <p:nvPr/>
          </p:nvSpPr>
          <p:spPr>
            <a:xfrm>
              <a:off x="7751761" y="4411662"/>
              <a:ext cx="201611" cy="201611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532" name="Shape 1532"/>
            <p:cNvSpPr/>
            <p:nvPr/>
          </p:nvSpPr>
          <p:spPr>
            <a:xfrm>
              <a:off x="8035925" y="4411662"/>
              <a:ext cx="201611" cy="201611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533" name="Shape 1533"/>
            <p:cNvSpPr/>
            <p:nvPr/>
          </p:nvSpPr>
          <p:spPr>
            <a:xfrm>
              <a:off x="8320086" y="4411662"/>
              <a:ext cx="201611" cy="201611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534" name="Shape 1534"/>
            <p:cNvSpPr/>
            <p:nvPr/>
          </p:nvSpPr>
          <p:spPr>
            <a:xfrm>
              <a:off x="7467600" y="4695825"/>
              <a:ext cx="201611" cy="201611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535" name="Shape 1535"/>
            <p:cNvSpPr/>
            <p:nvPr/>
          </p:nvSpPr>
          <p:spPr>
            <a:xfrm>
              <a:off x="7751761" y="4695825"/>
              <a:ext cx="201611" cy="201611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536" name="Shape 1536"/>
            <p:cNvSpPr/>
            <p:nvPr/>
          </p:nvSpPr>
          <p:spPr>
            <a:xfrm>
              <a:off x="8035925" y="4695825"/>
              <a:ext cx="201611" cy="201611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537" name="Shape 1537"/>
            <p:cNvSpPr/>
            <p:nvPr/>
          </p:nvSpPr>
          <p:spPr>
            <a:xfrm>
              <a:off x="8320086" y="4695825"/>
              <a:ext cx="201611" cy="201611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538" name="Shape 1538"/>
            <p:cNvSpPr/>
            <p:nvPr/>
          </p:nvSpPr>
          <p:spPr>
            <a:xfrm>
              <a:off x="7751761" y="4979987"/>
              <a:ext cx="201611" cy="201611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539" name="Shape 1539"/>
            <p:cNvSpPr/>
            <p:nvPr/>
          </p:nvSpPr>
          <p:spPr>
            <a:xfrm>
              <a:off x="8320086" y="4979987"/>
              <a:ext cx="201611" cy="201611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cxnSp>
        <p:nvCxnSpPr>
          <p:cNvPr id="1540" name="Shape 1540"/>
          <p:cNvCxnSpPr/>
          <p:nvPr/>
        </p:nvCxnSpPr>
        <p:spPr>
          <a:xfrm>
            <a:off x="304800" y="2819400"/>
            <a:ext cx="82296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1541" name="Shape 1541"/>
          <p:cNvSpPr txBox="1">
            <a:spLocks noGrp="1"/>
          </p:cNvSpPr>
          <p:nvPr>
            <p:ph type="title"/>
          </p:nvPr>
        </p:nvSpPr>
        <p:spPr>
          <a:xfrm>
            <a:off x="457200" y="122236"/>
            <a:ext cx="7543800" cy="1295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 sz="39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indent="0" algn="l" rtl="0">
              <a:spcBef>
                <a:spcPts val="0"/>
              </a:spcBef>
              <a:spcAft>
                <a:spcPts val="0"/>
              </a:spcAft>
              <a:defRPr sz="39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indent="0" algn="l" rtl="0">
              <a:spcBef>
                <a:spcPts val="0"/>
              </a:spcBef>
              <a:spcAft>
                <a:spcPts val="0"/>
              </a:spcAft>
              <a:defRPr sz="39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indent="0" algn="l" rtl="0">
              <a:spcBef>
                <a:spcPts val="0"/>
              </a:spcBef>
              <a:spcAft>
                <a:spcPts val="0"/>
              </a:spcAft>
              <a:defRPr sz="39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indent="0" algn="l" rtl="0">
              <a:spcBef>
                <a:spcPts val="0"/>
              </a:spcBef>
              <a:spcAft>
                <a:spcPts val="0"/>
              </a:spcAft>
              <a:defRPr sz="39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indent="0" algn="l" rtl="0">
              <a:spcBef>
                <a:spcPts val="0"/>
              </a:spcBef>
              <a:spcAft>
                <a:spcPts val="0"/>
              </a:spcAft>
              <a:defRPr sz="39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indent="0" algn="l" rtl="0">
              <a:spcBef>
                <a:spcPts val="0"/>
              </a:spcBef>
              <a:spcAft>
                <a:spcPts val="0"/>
              </a:spcAft>
              <a:defRPr sz="39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indent="0" algn="l" rtl="0">
              <a:spcBef>
                <a:spcPts val="0"/>
              </a:spcBef>
              <a:spcAft>
                <a:spcPts val="0"/>
              </a:spcAft>
              <a:defRPr sz="39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indent="0" algn="l" rtl="0">
              <a:spcBef>
                <a:spcPts val="0"/>
              </a:spcBef>
              <a:spcAft>
                <a:spcPts val="0"/>
              </a:spcAft>
              <a:defRPr sz="39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42" name="Shape 1542"/>
          <p:cNvSpPr txBox="1">
            <a:spLocks noGrp="1"/>
          </p:cNvSpPr>
          <p:nvPr>
            <p:ph type="body" idx="1"/>
          </p:nvPr>
        </p:nvSpPr>
        <p:spPr>
          <a:xfrm>
            <a:off x="457200" y="1719261"/>
            <a:ext cx="8229600" cy="44116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209550" algn="l" rtl="0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Font typeface="Noto Symbol"/>
              <a:buChar char="●"/>
              <a:defRPr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92150" marR="0" indent="-233680" algn="l" rtl="0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●"/>
              <a:defRPr sz="2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87425" marR="0" indent="-199390" algn="l" rtl="0">
              <a:spcBef>
                <a:spcPts val="46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●"/>
              <a:defRPr sz="23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281113" marR="0" indent="-207962" algn="l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Font typeface="Noto Symbol"/>
              <a:buChar char="▪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598613" marR="0" indent="-214312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▪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055813" marR="0" indent="-214313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▪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513013" marR="0" indent="-214313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▪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970213" marR="0" indent="-214313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▪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427413" marR="0" indent="-214312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▪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43" name="Shape 1543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44" name="Shape 1544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45" name="Shape 1545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0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99" r:id="rId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5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53" name="Shape 1553"/>
          <p:cNvGrpSpPr/>
          <p:nvPr/>
        </p:nvGrpSpPr>
        <p:grpSpPr>
          <a:xfrm>
            <a:off x="-25944" y="-86972"/>
            <a:ext cx="9415266" cy="6944971"/>
            <a:chOff x="-25944" y="-86972"/>
            <a:chExt cx="9415266" cy="6944971"/>
          </a:xfrm>
        </p:grpSpPr>
        <p:grpSp>
          <p:nvGrpSpPr>
            <p:cNvPr id="1554" name="Shape 1554"/>
            <p:cNvGrpSpPr/>
            <p:nvPr/>
          </p:nvGrpSpPr>
          <p:grpSpPr>
            <a:xfrm rot="-240000">
              <a:off x="5201725" y="44508"/>
              <a:ext cx="3981212" cy="6056318"/>
              <a:chOff x="4131515" y="898687"/>
              <a:chExt cx="3981211" cy="6056318"/>
            </a:xfrm>
          </p:grpSpPr>
          <p:sp>
            <p:nvSpPr>
              <p:cNvPr id="1555" name="Shape 1555"/>
              <p:cNvSpPr/>
              <p:nvPr/>
            </p:nvSpPr>
            <p:spPr>
              <a:xfrm rot="1440000" flipH="1">
                <a:off x="5608637" y="1227137"/>
                <a:ext cx="2116136" cy="2357436"/>
              </a:xfrm>
              <a:custGeom>
                <a:avLst/>
                <a:gdLst/>
                <a:ahLst/>
                <a:cxnLst/>
                <a:rect l="0" t="0" r="0" b="0"/>
                <a:pathLst>
                  <a:path w="596" h="666" extrusionOk="0">
                    <a:moveTo>
                      <a:pt x="22" y="372"/>
                    </a:moveTo>
                    <a:lnTo>
                      <a:pt x="16" y="370"/>
                    </a:lnTo>
                    <a:lnTo>
                      <a:pt x="10" y="360"/>
                    </a:lnTo>
                    <a:lnTo>
                      <a:pt x="6" y="341"/>
                    </a:lnTo>
                    <a:lnTo>
                      <a:pt x="1" y="318"/>
                    </a:lnTo>
                    <a:lnTo>
                      <a:pt x="0" y="289"/>
                    </a:lnTo>
                    <a:lnTo>
                      <a:pt x="0" y="257"/>
                    </a:lnTo>
                    <a:lnTo>
                      <a:pt x="4" y="222"/>
                    </a:lnTo>
                    <a:lnTo>
                      <a:pt x="13" y="187"/>
                    </a:lnTo>
                    <a:lnTo>
                      <a:pt x="25" y="151"/>
                    </a:lnTo>
                    <a:lnTo>
                      <a:pt x="45" y="116"/>
                    </a:lnTo>
                    <a:lnTo>
                      <a:pt x="69" y="84"/>
                    </a:lnTo>
                    <a:lnTo>
                      <a:pt x="101" y="55"/>
                    </a:lnTo>
                    <a:lnTo>
                      <a:pt x="142" y="31"/>
                    </a:lnTo>
                    <a:lnTo>
                      <a:pt x="190" y="13"/>
                    </a:lnTo>
                    <a:lnTo>
                      <a:pt x="247" y="2"/>
                    </a:lnTo>
                    <a:lnTo>
                      <a:pt x="314" y="0"/>
                    </a:lnTo>
                    <a:lnTo>
                      <a:pt x="380" y="9"/>
                    </a:lnTo>
                    <a:lnTo>
                      <a:pt x="436" y="33"/>
                    </a:lnTo>
                    <a:lnTo>
                      <a:pt x="484" y="68"/>
                    </a:lnTo>
                    <a:lnTo>
                      <a:pt x="524" y="113"/>
                    </a:lnTo>
                    <a:lnTo>
                      <a:pt x="554" y="165"/>
                    </a:lnTo>
                    <a:lnTo>
                      <a:pt x="577" y="222"/>
                    </a:lnTo>
                    <a:lnTo>
                      <a:pt x="591" y="284"/>
                    </a:lnTo>
                    <a:lnTo>
                      <a:pt x="596" y="347"/>
                    </a:lnTo>
                    <a:lnTo>
                      <a:pt x="595" y="409"/>
                    </a:lnTo>
                    <a:lnTo>
                      <a:pt x="585" y="469"/>
                    </a:lnTo>
                    <a:lnTo>
                      <a:pt x="566" y="525"/>
                    </a:lnTo>
                    <a:lnTo>
                      <a:pt x="540" y="574"/>
                    </a:lnTo>
                    <a:lnTo>
                      <a:pt x="507" y="615"/>
                    </a:lnTo>
                    <a:lnTo>
                      <a:pt x="465" y="645"/>
                    </a:lnTo>
                    <a:lnTo>
                      <a:pt x="417" y="663"/>
                    </a:lnTo>
                    <a:lnTo>
                      <a:pt x="360" y="666"/>
                    </a:lnTo>
                    <a:lnTo>
                      <a:pt x="389" y="659"/>
                    </a:lnTo>
                    <a:lnTo>
                      <a:pt x="417" y="642"/>
                    </a:lnTo>
                    <a:lnTo>
                      <a:pt x="441" y="617"/>
                    </a:lnTo>
                    <a:lnTo>
                      <a:pt x="463" y="583"/>
                    </a:lnTo>
                    <a:lnTo>
                      <a:pt x="482" y="544"/>
                    </a:lnTo>
                    <a:lnTo>
                      <a:pt x="497" y="501"/>
                    </a:lnTo>
                    <a:lnTo>
                      <a:pt x="509" y="454"/>
                    </a:lnTo>
                    <a:lnTo>
                      <a:pt x="517" y="404"/>
                    </a:lnTo>
                    <a:lnTo>
                      <a:pt x="520" y="355"/>
                    </a:lnTo>
                    <a:lnTo>
                      <a:pt x="519" y="305"/>
                    </a:lnTo>
                    <a:lnTo>
                      <a:pt x="514" y="258"/>
                    </a:lnTo>
                    <a:lnTo>
                      <a:pt x="502" y="213"/>
                    </a:lnTo>
                    <a:lnTo>
                      <a:pt x="485" y="174"/>
                    </a:lnTo>
                    <a:lnTo>
                      <a:pt x="462" y="139"/>
                    </a:lnTo>
                    <a:lnTo>
                      <a:pt x="433" y="112"/>
                    </a:lnTo>
                    <a:lnTo>
                      <a:pt x="397" y="93"/>
                    </a:lnTo>
                    <a:lnTo>
                      <a:pt x="341" y="75"/>
                    </a:lnTo>
                    <a:lnTo>
                      <a:pt x="290" y="65"/>
                    </a:lnTo>
                    <a:lnTo>
                      <a:pt x="246" y="61"/>
                    </a:lnTo>
                    <a:lnTo>
                      <a:pt x="207" y="63"/>
                    </a:lnTo>
                    <a:lnTo>
                      <a:pt x="174" y="71"/>
                    </a:lnTo>
                    <a:lnTo>
                      <a:pt x="146" y="84"/>
                    </a:lnTo>
                    <a:lnTo>
                      <a:pt x="121" y="101"/>
                    </a:lnTo>
                    <a:lnTo>
                      <a:pt x="101" y="123"/>
                    </a:lnTo>
                    <a:lnTo>
                      <a:pt x="84" y="149"/>
                    </a:lnTo>
                    <a:lnTo>
                      <a:pt x="69" y="176"/>
                    </a:lnTo>
                    <a:lnTo>
                      <a:pt x="57" y="206"/>
                    </a:lnTo>
                    <a:lnTo>
                      <a:pt x="48" y="239"/>
                    </a:lnTo>
                    <a:lnTo>
                      <a:pt x="40" y="272"/>
                    </a:lnTo>
                    <a:lnTo>
                      <a:pt x="33" y="305"/>
                    </a:lnTo>
                    <a:lnTo>
                      <a:pt x="28" y="339"/>
                    </a:lnTo>
                    <a:lnTo>
                      <a:pt x="22" y="372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556" name="Shape 1556"/>
              <p:cNvSpPr/>
              <p:nvPr/>
            </p:nvSpPr>
            <p:spPr>
              <a:xfrm rot="1440000" flipH="1">
                <a:off x="6394450" y="2852737"/>
                <a:ext cx="906461" cy="842961"/>
              </a:xfrm>
              <a:custGeom>
                <a:avLst/>
                <a:gdLst/>
                <a:ahLst/>
                <a:cxnLst/>
                <a:rect l="0" t="0" r="0" b="0"/>
                <a:pathLst>
                  <a:path w="257" h="237" extrusionOk="0">
                    <a:moveTo>
                      <a:pt x="0" y="0"/>
                    </a:moveTo>
                    <a:lnTo>
                      <a:pt x="0" y="25"/>
                    </a:lnTo>
                    <a:lnTo>
                      <a:pt x="3" y="50"/>
                    </a:lnTo>
                    <a:lnTo>
                      <a:pt x="6" y="75"/>
                    </a:lnTo>
                    <a:lnTo>
                      <a:pt x="11" y="98"/>
                    </a:lnTo>
                    <a:lnTo>
                      <a:pt x="18" y="119"/>
                    </a:lnTo>
                    <a:lnTo>
                      <a:pt x="27" y="141"/>
                    </a:lnTo>
                    <a:lnTo>
                      <a:pt x="38" y="161"/>
                    </a:lnTo>
                    <a:lnTo>
                      <a:pt x="51" y="178"/>
                    </a:lnTo>
                    <a:lnTo>
                      <a:pt x="67" y="194"/>
                    </a:lnTo>
                    <a:lnTo>
                      <a:pt x="86" y="208"/>
                    </a:lnTo>
                    <a:lnTo>
                      <a:pt x="106" y="219"/>
                    </a:lnTo>
                    <a:lnTo>
                      <a:pt x="131" y="228"/>
                    </a:lnTo>
                    <a:lnTo>
                      <a:pt x="158" y="234"/>
                    </a:lnTo>
                    <a:lnTo>
                      <a:pt x="188" y="237"/>
                    </a:lnTo>
                    <a:lnTo>
                      <a:pt x="220" y="236"/>
                    </a:lnTo>
                    <a:lnTo>
                      <a:pt x="257" y="232"/>
                    </a:lnTo>
                    <a:lnTo>
                      <a:pt x="224" y="227"/>
                    </a:lnTo>
                    <a:lnTo>
                      <a:pt x="195" y="220"/>
                    </a:lnTo>
                    <a:lnTo>
                      <a:pt x="170" y="212"/>
                    </a:lnTo>
                    <a:lnTo>
                      <a:pt x="148" y="204"/>
                    </a:lnTo>
                    <a:lnTo>
                      <a:pt x="128" y="193"/>
                    </a:lnTo>
                    <a:lnTo>
                      <a:pt x="112" y="182"/>
                    </a:lnTo>
                    <a:lnTo>
                      <a:pt x="97" y="169"/>
                    </a:lnTo>
                    <a:lnTo>
                      <a:pt x="84" y="155"/>
                    </a:lnTo>
                    <a:lnTo>
                      <a:pt x="72" y="141"/>
                    </a:lnTo>
                    <a:lnTo>
                      <a:pt x="61" y="125"/>
                    </a:lnTo>
                    <a:lnTo>
                      <a:pt x="52" y="107"/>
                    </a:lnTo>
                    <a:lnTo>
                      <a:pt x="43" y="88"/>
                    </a:lnTo>
                    <a:lnTo>
                      <a:pt x="33" y="69"/>
                    </a:lnTo>
                    <a:lnTo>
                      <a:pt x="23" y="47"/>
                    </a:lnTo>
                    <a:lnTo>
                      <a:pt x="12" y="2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557" name="Shape 1557"/>
              <p:cNvSpPr/>
              <p:nvPr/>
            </p:nvSpPr>
            <p:spPr>
              <a:xfrm rot="1440000" flipH="1">
                <a:off x="5772149" y="3432174"/>
                <a:ext cx="439736" cy="395287"/>
              </a:xfrm>
              <a:custGeom>
                <a:avLst/>
                <a:gdLst/>
                <a:ahLst/>
                <a:cxnLst/>
                <a:rect l="0" t="0" r="0" b="0"/>
                <a:pathLst>
                  <a:path w="124" h="110" extrusionOk="0">
                    <a:moveTo>
                      <a:pt x="77" y="0"/>
                    </a:moveTo>
                    <a:lnTo>
                      <a:pt x="124" y="108"/>
                    </a:lnTo>
                    <a:lnTo>
                      <a:pt x="120" y="107"/>
                    </a:lnTo>
                    <a:lnTo>
                      <a:pt x="107" y="105"/>
                    </a:lnTo>
                    <a:lnTo>
                      <a:pt x="89" y="101"/>
                    </a:lnTo>
                    <a:lnTo>
                      <a:pt x="68" y="99"/>
                    </a:lnTo>
                    <a:lnTo>
                      <a:pt x="45" y="97"/>
                    </a:lnTo>
                    <a:lnTo>
                      <a:pt x="25" y="98"/>
                    </a:lnTo>
                    <a:lnTo>
                      <a:pt x="9" y="102"/>
                    </a:lnTo>
                    <a:lnTo>
                      <a:pt x="0" y="110"/>
                    </a:lnTo>
                    <a:lnTo>
                      <a:pt x="4" y="98"/>
                    </a:lnTo>
                    <a:lnTo>
                      <a:pt x="8" y="89"/>
                    </a:lnTo>
                    <a:lnTo>
                      <a:pt x="16" y="82"/>
                    </a:lnTo>
                    <a:lnTo>
                      <a:pt x="25" y="76"/>
                    </a:lnTo>
                    <a:lnTo>
                      <a:pt x="36" y="72"/>
                    </a:lnTo>
                    <a:lnTo>
                      <a:pt x="47" y="71"/>
                    </a:lnTo>
                    <a:lnTo>
                      <a:pt x="59" y="71"/>
                    </a:lnTo>
                    <a:lnTo>
                      <a:pt x="72" y="74"/>
                    </a:lnTo>
                    <a:lnTo>
                      <a:pt x="73" y="71"/>
                    </a:lnTo>
                    <a:lnTo>
                      <a:pt x="70" y="56"/>
                    </a:lnTo>
                    <a:lnTo>
                      <a:pt x="67" y="38"/>
                    </a:lnTo>
                    <a:lnTo>
                      <a:pt x="65" y="30"/>
                    </a:lnTo>
                    <a:lnTo>
                      <a:pt x="63" y="30"/>
                    </a:lnTo>
                    <a:lnTo>
                      <a:pt x="61" y="29"/>
                    </a:lnTo>
                    <a:lnTo>
                      <a:pt x="59" y="26"/>
                    </a:lnTo>
                    <a:lnTo>
                      <a:pt x="57" y="23"/>
                    </a:lnTo>
                    <a:lnTo>
                      <a:pt x="57" y="19"/>
                    </a:lnTo>
                    <a:lnTo>
                      <a:pt x="59" y="14"/>
                    </a:lnTo>
                    <a:lnTo>
                      <a:pt x="66" y="8"/>
                    </a:lnTo>
                    <a:lnTo>
                      <a:pt x="77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558" name="Shape 1558"/>
              <p:cNvSpPr/>
              <p:nvPr/>
            </p:nvSpPr>
            <p:spPr>
              <a:xfrm rot="1440000" flipH="1">
                <a:off x="6313486" y="1543050"/>
                <a:ext cx="388936" cy="550861"/>
              </a:xfrm>
              <a:custGeom>
                <a:avLst/>
                <a:gdLst/>
                <a:ahLst/>
                <a:cxnLst/>
                <a:rect l="0" t="0" r="0" b="0"/>
                <a:pathLst>
                  <a:path w="109" h="156" extrusionOk="0">
                    <a:moveTo>
                      <a:pt x="0" y="0"/>
                    </a:moveTo>
                    <a:lnTo>
                      <a:pt x="5" y="1"/>
                    </a:lnTo>
                    <a:lnTo>
                      <a:pt x="18" y="5"/>
                    </a:lnTo>
                    <a:lnTo>
                      <a:pt x="37" y="12"/>
                    </a:lnTo>
                    <a:lnTo>
                      <a:pt x="58" y="24"/>
                    </a:lnTo>
                    <a:lnTo>
                      <a:pt x="78" y="44"/>
                    </a:lnTo>
                    <a:lnTo>
                      <a:pt x="96" y="71"/>
                    </a:lnTo>
                    <a:lnTo>
                      <a:pt x="107" y="108"/>
                    </a:lnTo>
                    <a:lnTo>
                      <a:pt x="109" y="156"/>
                    </a:lnTo>
                    <a:lnTo>
                      <a:pt x="105" y="156"/>
                    </a:lnTo>
                    <a:lnTo>
                      <a:pt x="99" y="156"/>
                    </a:lnTo>
                    <a:lnTo>
                      <a:pt x="93" y="156"/>
                    </a:lnTo>
                    <a:lnTo>
                      <a:pt x="87" y="154"/>
                    </a:lnTo>
                    <a:lnTo>
                      <a:pt x="81" y="153"/>
                    </a:lnTo>
                    <a:lnTo>
                      <a:pt x="74" y="150"/>
                    </a:lnTo>
                    <a:lnTo>
                      <a:pt x="66" y="145"/>
                    </a:lnTo>
                    <a:lnTo>
                      <a:pt x="58" y="139"/>
                    </a:lnTo>
                    <a:lnTo>
                      <a:pt x="53" y="126"/>
                    </a:lnTo>
                    <a:lnTo>
                      <a:pt x="53" y="111"/>
                    </a:lnTo>
                    <a:lnTo>
                      <a:pt x="56" y="96"/>
                    </a:lnTo>
                    <a:lnTo>
                      <a:pt x="59" y="80"/>
                    </a:lnTo>
                    <a:lnTo>
                      <a:pt x="56" y="62"/>
                    </a:lnTo>
                    <a:lnTo>
                      <a:pt x="48" y="43"/>
                    </a:lnTo>
                    <a:lnTo>
                      <a:pt x="31" y="2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559" name="Shape 1559"/>
              <p:cNvSpPr/>
              <p:nvPr/>
            </p:nvSpPr>
            <p:spPr>
              <a:xfrm rot="1440000" flipH="1">
                <a:off x="6095999" y="3503612"/>
                <a:ext cx="163511" cy="331787"/>
              </a:xfrm>
              <a:custGeom>
                <a:avLst/>
                <a:gdLst/>
                <a:ahLst/>
                <a:cxnLst/>
                <a:rect l="0" t="0" r="0" b="0"/>
                <a:pathLst>
                  <a:path w="46" h="94" extrusionOk="0">
                    <a:moveTo>
                      <a:pt x="31" y="0"/>
                    </a:moveTo>
                    <a:lnTo>
                      <a:pt x="20" y="38"/>
                    </a:lnTo>
                    <a:lnTo>
                      <a:pt x="15" y="62"/>
                    </a:lnTo>
                    <a:lnTo>
                      <a:pt x="11" y="79"/>
                    </a:lnTo>
                    <a:lnTo>
                      <a:pt x="0" y="94"/>
                    </a:lnTo>
                    <a:lnTo>
                      <a:pt x="12" y="88"/>
                    </a:lnTo>
                    <a:lnTo>
                      <a:pt x="23" y="80"/>
                    </a:lnTo>
                    <a:lnTo>
                      <a:pt x="32" y="69"/>
                    </a:lnTo>
                    <a:lnTo>
                      <a:pt x="40" y="57"/>
                    </a:lnTo>
                    <a:lnTo>
                      <a:pt x="45" y="44"/>
                    </a:lnTo>
                    <a:lnTo>
                      <a:pt x="46" y="30"/>
                    </a:lnTo>
                    <a:lnTo>
                      <a:pt x="42" y="15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560" name="Shape 1560"/>
              <p:cNvSpPr/>
              <p:nvPr/>
            </p:nvSpPr>
            <p:spPr>
              <a:xfrm rot="1440000" flipH="1">
                <a:off x="6175375" y="2100261"/>
                <a:ext cx="190499" cy="142875"/>
              </a:xfrm>
              <a:custGeom>
                <a:avLst/>
                <a:gdLst/>
                <a:ahLst/>
                <a:cxnLst/>
                <a:rect l="0" t="0" r="0" b="0"/>
                <a:pathLst>
                  <a:path w="54" h="40" extrusionOk="0">
                    <a:moveTo>
                      <a:pt x="0" y="0"/>
                    </a:moveTo>
                    <a:lnTo>
                      <a:pt x="1" y="1"/>
                    </a:lnTo>
                    <a:lnTo>
                      <a:pt x="6" y="3"/>
                    </a:lnTo>
                    <a:lnTo>
                      <a:pt x="13" y="8"/>
                    </a:lnTo>
                    <a:lnTo>
                      <a:pt x="21" y="12"/>
                    </a:lnTo>
                    <a:lnTo>
                      <a:pt x="29" y="15"/>
                    </a:lnTo>
                    <a:lnTo>
                      <a:pt x="38" y="17"/>
                    </a:lnTo>
                    <a:lnTo>
                      <a:pt x="46" y="18"/>
                    </a:lnTo>
                    <a:lnTo>
                      <a:pt x="54" y="16"/>
                    </a:lnTo>
                    <a:lnTo>
                      <a:pt x="53" y="25"/>
                    </a:lnTo>
                    <a:lnTo>
                      <a:pt x="50" y="33"/>
                    </a:lnTo>
                    <a:lnTo>
                      <a:pt x="44" y="38"/>
                    </a:lnTo>
                    <a:lnTo>
                      <a:pt x="37" y="40"/>
                    </a:lnTo>
                    <a:lnTo>
                      <a:pt x="28" y="39"/>
                    </a:lnTo>
                    <a:lnTo>
                      <a:pt x="19" y="32"/>
                    </a:lnTo>
                    <a:lnTo>
                      <a:pt x="10" y="2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561" name="Shape 1561"/>
              <p:cNvSpPr/>
              <p:nvPr/>
            </p:nvSpPr>
            <p:spPr>
              <a:xfrm rot="1440000" flipH="1">
                <a:off x="4773612" y="3721099"/>
                <a:ext cx="523874" cy="3268662"/>
              </a:xfrm>
              <a:custGeom>
                <a:avLst/>
                <a:gdLst/>
                <a:ahLst/>
                <a:cxnLst/>
                <a:rect l="0" t="0" r="0" b="0"/>
                <a:pathLst>
                  <a:path w="149" h="704" extrusionOk="0">
                    <a:moveTo>
                      <a:pt x="0" y="0"/>
                    </a:moveTo>
                    <a:lnTo>
                      <a:pt x="6" y="6"/>
                    </a:lnTo>
                    <a:lnTo>
                      <a:pt x="16" y="14"/>
                    </a:lnTo>
                    <a:lnTo>
                      <a:pt x="28" y="24"/>
                    </a:lnTo>
                    <a:lnTo>
                      <a:pt x="41" y="37"/>
                    </a:lnTo>
                    <a:lnTo>
                      <a:pt x="58" y="53"/>
                    </a:lnTo>
                    <a:lnTo>
                      <a:pt x="73" y="70"/>
                    </a:lnTo>
                    <a:lnTo>
                      <a:pt x="88" y="90"/>
                    </a:lnTo>
                    <a:lnTo>
                      <a:pt x="100" y="113"/>
                    </a:lnTo>
                    <a:lnTo>
                      <a:pt x="112" y="137"/>
                    </a:lnTo>
                    <a:lnTo>
                      <a:pt x="120" y="165"/>
                    </a:lnTo>
                    <a:lnTo>
                      <a:pt x="124" y="196"/>
                    </a:lnTo>
                    <a:lnTo>
                      <a:pt x="126" y="228"/>
                    </a:lnTo>
                    <a:lnTo>
                      <a:pt x="120" y="264"/>
                    </a:lnTo>
                    <a:lnTo>
                      <a:pt x="109" y="302"/>
                    </a:lnTo>
                    <a:lnTo>
                      <a:pt x="92" y="342"/>
                    </a:lnTo>
                    <a:lnTo>
                      <a:pt x="67" y="386"/>
                    </a:lnTo>
                    <a:lnTo>
                      <a:pt x="39" y="436"/>
                    </a:lnTo>
                    <a:lnTo>
                      <a:pt x="21" y="482"/>
                    </a:lnTo>
                    <a:lnTo>
                      <a:pt x="10" y="525"/>
                    </a:lnTo>
                    <a:lnTo>
                      <a:pt x="6" y="566"/>
                    </a:lnTo>
                    <a:lnTo>
                      <a:pt x="6" y="605"/>
                    </a:lnTo>
                    <a:lnTo>
                      <a:pt x="8" y="641"/>
                    </a:lnTo>
                    <a:lnTo>
                      <a:pt x="12" y="673"/>
                    </a:lnTo>
                    <a:lnTo>
                      <a:pt x="14" y="704"/>
                    </a:lnTo>
                    <a:lnTo>
                      <a:pt x="41" y="688"/>
                    </a:lnTo>
                    <a:lnTo>
                      <a:pt x="39" y="680"/>
                    </a:lnTo>
                    <a:lnTo>
                      <a:pt x="36" y="657"/>
                    </a:lnTo>
                    <a:lnTo>
                      <a:pt x="33" y="622"/>
                    </a:lnTo>
                    <a:lnTo>
                      <a:pt x="35" y="575"/>
                    </a:lnTo>
                    <a:lnTo>
                      <a:pt x="41" y="519"/>
                    </a:lnTo>
                    <a:lnTo>
                      <a:pt x="58" y="455"/>
                    </a:lnTo>
                    <a:lnTo>
                      <a:pt x="86" y="386"/>
                    </a:lnTo>
                    <a:lnTo>
                      <a:pt x="129" y="313"/>
                    </a:lnTo>
                    <a:lnTo>
                      <a:pt x="143" y="279"/>
                    </a:lnTo>
                    <a:lnTo>
                      <a:pt x="149" y="235"/>
                    </a:lnTo>
                    <a:lnTo>
                      <a:pt x="144" y="184"/>
                    </a:lnTo>
                    <a:lnTo>
                      <a:pt x="131" y="134"/>
                    </a:lnTo>
                    <a:lnTo>
                      <a:pt x="109" y="85"/>
                    </a:lnTo>
                    <a:lnTo>
                      <a:pt x="81" y="44"/>
                    </a:lnTo>
                    <a:lnTo>
                      <a:pt x="44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</p:grpSp>
        <p:sp>
          <p:nvSpPr>
            <p:cNvPr id="1562" name="Shape 1562"/>
            <p:cNvSpPr/>
            <p:nvPr/>
          </p:nvSpPr>
          <p:spPr>
            <a:xfrm rot="420000" flipH="1">
              <a:off x="34924" y="3106737"/>
              <a:ext cx="512761" cy="1030286"/>
            </a:xfrm>
            <a:custGeom>
              <a:avLst/>
              <a:gdLst/>
              <a:ahLst/>
              <a:cxnLst/>
              <a:rect l="0" t="0" r="0" b="0"/>
              <a:pathLst>
                <a:path w="128" h="217" extrusionOk="0">
                  <a:moveTo>
                    <a:pt x="94" y="0"/>
                  </a:moveTo>
                  <a:lnTo>
                    <a:pt x="105" y="9"/>
                  </a:lnTo>
                  <a:lnTo>
                    <a:pt x="115" y="27"/>
                  </a:lnTo>
                  <a:lnTo>
                    <a:pt x="123" y="50"/>
                  </a:lnTo>
                  <a:lnTo>
                    <a:pt x="128" y="78"/>
                  </a:lnTo>
                  <a:lnTo>
                    <a:pt x="127" y="111"/>
                  </a:lnTo>
                  <a:lnTo>
                    <a:pt x="116" y="145"/>
                  </a:lnTo>
                  <a:lnTo>
                    <a:pt x="94" y="181"/>
                  </a:lnTo>
                  <a:lnTo>
                    <a:pt x="60" y="217"/>
                  </a:lnTo>
                  <a:lnTo>
                    <a:pt x="49" y="213"/>
                  </a:lnTo>
                  <a:lnTo>
                    <a:pt x="38" y="210"/>
                  </a:lnTo>
                  <a:lnTo>
                    <a:pt x="26" y="205"/>
                  </a:lnTo>
                  <a:lnTo>
                    <a:pt x="16" y="201"/>
                  </a:lnTo>
                  <a:lnTo>
                    <a:pt x="8" y="196"/>
                  </a:lnTo>
                  <a:lnTo>
                    <a:pt x="2" y="190"/>
                  </a:lnTo>
                  <a:lnTo>
                    <a:pt x="0" y="183"/>
                  </a:lnTo>
                  <a:lnTo>
                    <a:pt x="1" y="178"/>
                  </a:lnTo>
                  <a:lnTo>
                    <a:pt x="13" y="171"/>
                  </a:lnTo>
                  <a:lnTo>
                    <a:pt x="29" y="161"/>
                  </a:lnTo>
                  <a:lnTo>
                    <a:pt x="46" y="150"/>
                  </a:lnTo>
                  <a:lnTo>
                    <a:pt x="63" y="134"/>
                  </a:lnTo>
                  <a:lnTo>
                    <a:pt x="79" y="112"/>
                  </a:lnTo>
                  <a:lnTo>
                    <a:pt x="91" y="83"/>
                  </a:lnTo>
                  <a:lnTo>
                    <a:pt x="97" y="46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563" name="Shape 1563"/>
            <p:cNvSpPr/>
            <p:nvPr/>
          </p:nvSpPr>
          <p:spPr>
            <a:xfrm>
              <a:off x="266700" y="2000250"/>
              <a:ext cx="1998662" cy="2432050"/>
            </a:xfrm>
            <a:custGeom>
              <a:avLst/>
              <a:gdLst/>
              <a:ahLst/>
              <a:cxnLst/>
              <a:rect l="0" t="0" r="0" b="0"/>
              <a:pathLst>
                <a:path w="1259" h="1532" extrusionOk="0">
                  <a:moveTo>
                    <a:pt x="891" y="1532"/>
                  </a:moveTo>
                  <a:lnTo>
                    <a:pt x="954" y="1452"/>
                  </a:lnTo>
                  <a:lnTo>
                    <a:pt x="1032" y="1338"/>
                  </a:lnTo>
                  <a:lnTo>
                    <a:pt x="1115" y="1188"/>
                  </a:lnTo>
                  <a:lnTo>
                    <a:pt x="1194" y="1023"/>
                  </a:lnTo>
                  <a:lnTo>
                    <a:pt x="1244" y="841"/>
                  </a:lnTo>
                  <a:lnTo>
                    <a:pt x="1259" y="647"/>
                  </a:lnTo>
                  <a:lnTo>
                    <a:pt x="1230" y="463"/>
                  </a:lnTo>
                  <a:lnTo>
                    <a:pt x="1140" y="294"/>
                  </a:lnTo>
                  <a:lnTo>
                    <a:pt x="1043" y="190"/>
                  </a:lnTo>
                  <a:lnTo>
                    <a:pt x="961" y="109"/>
                  </a:lnTo>
                  <a:lnTo>
                    <a:pt x="894" y="65"/>
                  </a:lnTo>
                  <a:lnTo>
                    <a:pt x="786" y="18"/>
                  </a:lnTo>
                  <a:lnTo>
                    <a:pt x="642" y="0"/>
                  </a:lnTo>
                  <a:lnTo>
                    <a:pt x="440" y="23"/>
                  </a:lnTo>
                  <a:lnTo>
                    <a:pt x="366" y="44"/>
                  </a:lnTo>
                  <a:lnTo>
                    <a:pt x="292" y="58"/>
                  </a:lnTo>
                  <a:lnTo>
                    <a:pt x="229" y="79"/>
                  </a:lnTo>
                  <a:lnTo>
                    <a:pt x="178" y="103"/>
                  </a:lnTo>
                  <a:lnTo>
                    <a:pt x="127" y="127"/>
                  </a:lnTo>
                  <a:lnTo>
                    <a:pt x="82" y="158"/>
                  </a:lnTo>
                  <a:lnTo>
                    <a:pt x="41" y="197"/>
                  </a:lnTo>
                  <a:lnTo>
                    <a:pt x="0" y="243"/>
                  </a:lnTo>
                  <a:lnTo>
                    <a:pt x="76" y="215"/>
                  </a:lnTo>
                  <a:lnTo>
                    <a:pt x="144" y="194"/>
                  </a:lnTo>
                  <a:lnTo>
                    <a:pt x="212" y="179"/>
                  </a:lnTo>
                  <a:lnTo>
                    <a:pt x="280" y="164"/>
                  </a:lnTo>
                  <a:lnTo>
                    <a:pt x="336" y="149"/>
                  </a:lnTo>
                  <a:lnTo>
                    <a:pt x="397" y="149"/>
                  </a:lnTo>
                  <a:lnTo>
                    <a:pt x="458" y="141"/>
                  </a:lnTo>
                  <a:lnTo>
                    <a:pt x="511" y="146"/>
                  </a:lnTo>
                  <a:lnTo>
                    <a:pt x="565" y="152"/>
                  </a:lnTo>
                  <a:lnTo>
                    <a:pt x="618" y="166"/>
                  </a:lnTo>
                  <a:lnTo>
                    <a:pt x="669" y="186"/>
                  </a:lnTo>
                  <a:lnTo>
                    <a:pt x="715" y="205"/>
                  </a:lnTo>
                  <a:lnTo>
                    <a:pt x="760" y="239"/>
                  </a:lnTo>
                  <a:lnTo>
                    <a:pt x="811" y="267"/>
                  </a:lnTo>
                  <a:lnTo>
                    <a:pt x="855" y="307"/>
                  </a:lnTo>
                  <a:lnTo>
                    <a:pt x="899" y="348"/>
                  </a:lnTo>
                  <a:lnTo>
                    <a:pt x="971" y="464"/>
                  </a:lnTo>
                  <a:lnTo>
                    <a:pt x="1016" y="606"/>
                  </a:lnTo>
                  <a:lnTo>
                    <a:pt x="1027" y="774"/>
                  </a:lnTo>
                  <a:lnTo>
                    <a:pt x="1022" y="939"/>
                  </a:lnTo>
                  <a:lnTo>
                    <a:pt x="1002" y="1117"/>
                  </a:lnTo>
                  <a:lnTo>
                    <a:pt x="966" y="1279"/>
                  </a:lnTo>
                  <a:lnTo>
                    <a:pt x="933" y="1421"/>
                  </a:lnTo>
                  <a:lnTo>
                    <a:pt x="891" y="1532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564" name="Shape 1564"/>
            <p:cNvSpPr/>
            <p:nvPr/>
          </p:nvSpPr>
          <p:spPr>
            <a:xfrm>
              <a:off x="0" y="4143375"/>
              <a:ext cx="1271586" cy="728662"/>
            </a:xfrm>
            <a:custGeom>
              <a:avLst/>
              <a:gdLst/>
              <a:ahLst/>
              <a:cxnLst/>
              <a:rect l="0" t="0" r="0" b="0"/>
              <a:pathLst>
                <a:path w="801" h="459" extrusionOk="0">
                  <a:moveTo>
                    <a:pt x="0" y="0"/>
                  </a:moveTo>
                  <a:lnTo>
                    <a:pt x="37" y="69"/>
                  </a:lnTo>
                  <a:lnTo>
                    <a:pt x="68" y="132"/>
                  </a:lnTo>
                  <a:lnTo>
                    <a:pt x="110" y="188"/>
                  </a:lnTo>
                  <a:lnTo>
                    <a:pt x="149" y="229"/>
                  </a:lnTo>
                  <a:lnTo>
                    <a:pt x="192" y="278"/>
                  </a:lnTo>
                  <a:lnTo>
                    <a:pt x="250" y="314"/>
                  </a:lnTo>
                  <a:lnTo>
                    <a:pt x="308" y="336"/>
                  </a:lnTo>
                  <a:lnTo>
                    <a:pt x="365" y="365"/>
                  </a:lnTo>
                  <a:lnTo>
                    <a:pt x="430" y="381"/>
                  </a:lnTo>
                  <a:lnTo>
                    <a:pt x="501" y="390"/>
                  </a:lnTo>
                  <a:lnTo>
                    <a:pt x="573" y="392"/>
                  </a:lnTo>
                  <a:lnTo>
                    <a:pt x="646" y="381"/>
                  </a:lnTo>
                  <a:lnTo>
                    <a:pt x="726" y="362"/>
                  </a:lnTo>
                  <a:lnTo>
                    <a:pt x="801" y="335"/>
                  </a:lnTo>
                  <a:lnTo>
                    <a:pt x="731" y="377"/>
                  </a:lnTo>
                  <a:lnTo>
                    <a:pt x="662" y="404"/>
                  </a:lnTo>
                  <a:lnTo>
                    <a:pt x="594" y="432"/>
                  </a:lnTo>
                  <a:lnTo>
                    <a:pt x="532" y="445"/>
                  </a:lnTo>
                  <a:lnTo>
                    <a:pt x="471" y="459"/>
                  </a:lnTo>
                  <a:lnTo>
                    <a:pt x="411" y="458"/>
                  </a:lnTo>
                  <a:lnTo>
                    <a:pt x="350" y="458"/>
                  </a:lnTo>
                  <a:lnTo>
                    <a:pt x="291" y="450"/>
                  </a:lnTo>
                  <a:lnTo>
                    <a:pt x="244" y="436"/>
                  </a:lnTo>
                  <a:lnTo>
                    <a:pt x="192" y="415"/>
                  </a:lnTo>
                  <a:lnTo>
                    <a:pt x="145" y="394"/>
                  </a:lnTo>
                  <a:lnTo>
                    <a:pt x="100" y="373"/>
                  </a:lnTo>
                  <a:lnTo>
                    <a:pt x="60" y="347"/>
                  </a:lnTo>
                  <a:lnTo>
                    <a:pt x="0" y="2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565" name="Shape 1565"/>
            <p:cNvSpPr/>
            <p:nvPr/>
          </p:nvSpPr>
          <p:spPr>
            <a:xfrm rot="420000" flipH="1">
              <a:off x="1425575" y="4532312"/>
              <a:ext cx="561974" cy="736599"/>
            </a:xfrm>
            <a:custGeom>
              <a:avLst/>
              <a:gdLst/>
              <a:ahLst/>
              <a:cxnLst/>
              <a:rect l="0" t="0" r="0" b="0"/>
              <a:pathLst>
                <a:path w="117" h="132" extrusionOk="0">
                  <a:moveTo>
                    <a:pt x="75" y="0"/>
                  </a:moveTo>
                  <a:lnTo>
                    <a:pt x="0" y="25"/>
                  </a:lnTo>
                  <a:lnTo>
                    <a:pt x="3" y="26"/>
                  </a:lnTo>
                  <a:lnTo>
                    <a:pt x="14" y="29"/>
                  </a:lnTo>
                  <a:lnTo>
                    <a:pt x="29" y="36"/>
                  </a:lnTo>
                  <a:lnTo>
                    <a:pt x="46" y="47"/>
                  </a:lnTo>
                  <a:lnTo>
                    <a:pt x="66" y="62"/>
                  </a:lnTo>
                  <a:lnTo>
                    <a:pt x="84" y="80"/>
                  </a:lnTo>
                  <a:lnTo>
                    <a:pt x="102" y="103"/>
                  </a:lnTo>
                  <a:lnTo>
                    <a:pt x="116" y="132"/>
                  </a:lnTo>
                  <a:lnTo>
                    <a:pt x="117" y="120"/>
                  </a:lnTo>
                  <a:lnTo>
                    <a:pt x="115" y="107"/>
                  </a:lnTo>
                  <a:lnTo>
                    <a:pt x="108" y="90"/>
                  </a:lnTo>
                  <a:lnTo>
                    <a:pt x="99" y="74"/>
                  </a:lnTo>
                  <a:lnTo>
                    <a:pt x="89" y="58"/>
                  </a:lnTo>
                  <a:lnTo>
                    <a:pt x="78" y="45"/>
                  </a:lnTo>
                  <a:lnTo>
                    <a:pt x="67" y="36"/>
                  </a:lnTo>
                  <a:lnTo>
                    <a:pt x="58" y="32"/>
                  </a:lnTo>
                  <a:lnTo>
                    <a:pt x="69" y="29"/>
                  </a:lnTo>
                  <a:lnTo>
                    <a:pt x="79" y="28"/>
                  </a:lnTo>
                  <a:lnTo>
                    <a:pt x="89" y="26"/>
                  </a:lnTo>
                  <a:lnTo>
                    <a:pt x="98" y="25"/>
                  </a:lnTo>
                  <a:lnTo>
                    <a:pt x="105" y="24"/>
                  </a:lnTo>
                  <a:lnTo>
                    <a:pt x="109" y="22"/>
                  </a:lnTo>
                  <a:lnTo>
                    <a:pt x="113" y="21"/>
                  </a:lnTo>
                  <a:lnTo>
                    <a:pt x="114" y="21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566" name="Shape 1566"/>
            <p:cNvSpPr/>
            <p:nvPr/>
          </p:nvSpPr>
          <p:spPr>
            <a:xfrm rot="420000" flipH="1">
              <a:off x="1268412" y="4729161"/>
              <a:ext cx="138112" cy="434975"/>
            </a:xfrm>
            <a:custGeom>
              <a:avLst/>
              <a:gdLst/>
              <a:ahLst/>
              <a:cxnLst/>
              <a:rect l="0" t="0" r="0" b="0"/>
              <a:pathLst>
                <a:path w="29" h="77" extrusionOk="0">
                  <a:moveTo>
                    <a:pt x="29" y="0"/>
                  </a:moveTo>
                  <a:lnTo>
                    <a:pt x="23" y="0"/>
                  </a:lnTo>
                  <a:lnTo>
                    <a:pt x="16" y="4"/>
                  </a:lnTo>
                  <a:lnTo>
                    <a:pt x="9" y="9"/>
                  </a:lnTo>
                  <a:lnTo>
                    <a:pt x="4" y="19"/>
                  </a:lnTo>
                  <a:lnTo>
                    <a:pt x="1" y="30"/>
                  </a:lnTo>
                  <a:lnTo>
                    <a:pt x="0" y="44"/>
                  </a:lnTo>
                  <a:lnTo>
                    <a:pt x="3" y="60"/>
                  </a:lnTo>
                  <a:lnTo>
                    <a:pt x="11" y="77"/>
                  </a:lnTo>
                  <a:lnTo>
                    <a:pt x="15" y="53"/>
                  </a:lnTo>
                  <a:lnTo>
                    <a:pt x="19" y="37"/>
                  </a:lnTo>
                  <a:lnTo>
                    <a:pt x="23" y="22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567" name="Shape 1567"/>
            <p:cNvSpPr/>
            <p:nvPr/>
          </p:nvSpPr>
          <p:spPr>
            <a:xfrm>
              <a:off x="1889125" y="5195887"/>
              <a:ext cx="1758950" cy="1662112"/>
            </a:xfrm>
            <a:custGeom>
              <a:avLst/>
              <a:gdLst/>
              <a:ahLst/>
              <a:cxnLst/>
              <a:rect l="0" t="0" r="0" b="0"/>
              <a:pathLst>
                <a:path w="1108" h="1047" extrusionOk="0">
                  <a:moveTo>
                    <a:pt x="784" y="1047"/>
                  </a:moveTo>
                  <a:lnTo>
                    <a:pt x="692" y="1011"/>
                  </a:lnTo>
                  <a:lnTo>
                    <a:pt x="607" y="945"/>
                  </a:lnTo>
                  <a:lnTo>
                    <a:pt x="517" y="861"/>
                  </a:lnTo>
                  <a:lnTo>
                    <a:pt x="432" y="776"/>
                  </a:lnTo>
                  <a:lnTo>
                    <a:pt x="350" y="677"/>
                  </a:lnTo>
                  <a:lnTo>
                    <a:pt x="266" y="563"/>
                  </a:lnTo>
                  <a:lnTo>
                    <a:pt x="188" y="447"/>
                  </a:lnTo>
                  <a:lnTo>
                    <a:pt x="122" y="325"/>
                  </a:lnTo>
                  <a:lnTo>
                    <a:pt x="65" y="211"/>
                  </a:lnTo>
                  <a:lnTo>
                    <a:pt x="21" y="101"/>
                  </a:lnTo>
                  <a:lnTo>
                    <a:pt x="0" y="0"/>
                  </a:lnTo>
                  <a:lnTo>
                    <a:pt x="109" y="217"/>
                  </a:lnTo>
                  <a:lnTo>
                    <a:pt x="209" y="378"/>
                  </a:lnTo>
                  <a:lnTo>
                    <a:pt x="294" y="500"/>
                  </a:lnTo>
                  <a:lnTo>
                    <a:pt x="373" y="590"/>
                  </a:lnTo>
                  <a:lnTo>
                    <a:pt x="441" y="661"/>
                  </a:lnTo>
                  <a:lnTo>
                    <a:pt x="506" y="713"/>
                  </a:lnTo>
                  <a:lnTo>
                    <a:pt x="564" y="754"/>
                  </a:lnTo>
                  <a:lnTo>
                    <a:pt x="620" y="801"/>
                  </a:lnTo>
                  <a:lnTo>
                    <a:pt x="754" y="899"/>
                  </a:lnTo>
                  <a:lnTo>
                    <a:pt x="925" y="977"/>
                  </a:lnTo>
                  <a:lnTo>
                    <a:pt x="1108" y="1047"/>
                  </a:lnTo>
                  <a:lnTo>
                    <a:pt x="784" y="1047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grpSp>
          <p:nvGrpSpPr>
            <p:cNvPr id="1568" name="Shape 1568"/>
            <p:cNvGrpSpPr/>
            <p:nvPr/>
          </p:nvGrpSpPr>
          <p:grpSpPr>
            <a:xfrm rot="3180000">
              <a:off x="4185441" y="1191419"/>
              <a:ext cx="903291" cy="1009650"/>
              <a:chOff x="2741611" y="1374775"/>
              <a:chExt cx="204788" cy="249237"/>
            </a:xfrm>
          </p:grpSpPr>
          <p:sp>
            <p:nvSpPr>
              <p:cNvPr id="1569" name="Shape 1569"/>
              <p:cNvSpPr/>
              <p:nvPr/>
            </p:nvSpPr>
            <p:spPr>
              <a:xfrm>
                <a:off x="2741611" y="1374775"/>
                <a:ext cx="65087" cy="93662"/>
              </a:xfrm>
              <a:custGeom>
                <a:avLst/>
                <a:gdLst/>
                <a:ahLst/>
                <a:cxnLst/>
                <a:rect l="0" t="0" r="0" b="0"/>
                <a:pathLst>
                  <a:path w="83" h="117" extrusionOk="0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570" name="Shape 1570"/>
              <p:cNvSpPr/>
              <p:nvPr/>
            </p:nvSpPr>
            <p:spPr>
              <a:xfrm>
                <a:off x="2835275" y="1419225"/>
                <a:ext cx="111125" cy="77786"/>
              </a:xfrm>
              <a:custGeom>
                <a:avLst/>
                <a:gdLst/>
                <a:ahLst/>
                <a:cxnLst/>
                <a:rect l="0" t="0" r="0" b="0"/>
                <a:pathLst>
                  <a:path w="140" h="98" extrusionOk="0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571" name="Shape 1571"/>
              <p:cNvSpPr/>
              <p:nvPr/>
            </p:nvSpPr>
            <p:spPr>
              <a:xfrm>
                <a:off x="2813050" y="1584325"/>
                <a:ext cx="115887" cy="39687"/>
              </a:xfrm>
              <a:custGeom>
                <a:avLst/>
                <a:gdLst/>
                <a:ahLst/>
                <a:cxnLst/>
                <a:rect l="0" t="0" r="0" b="0"/>
                <a:pathLst>
                  <a:path w="145" h="49" extrusionOk="0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</p:grpSp>
        <p:grpSp>
          <p:nvGrpSpPr>
            <p:cNvPr id="1572" name="Shape 1572"/>
            <p:cNvGrpSpPr/>
            <p:nvPr/>
          </p:nvGrpSpPr>
          <p:grpSpPr>
            <a:xfrm rot="-6720000">
              <a:off x="5775217" y="187138"/>
              <a:ext cx="565149" cy="965200"/>
              <a:chOff x="2749550" y="1374775"/>
              <a:chExt cx="204786" cy="249237"/>
            </a:xfrm>
          </p:grpSpPr>
          <p:sp>
            <p:nvSpPr>
              <p:cNvPr id="1573" name="Shape 1573"/>
              <p:cNvSpPr/>
              <p:nvPr/>
            </p:nvSpPr>
            <p:spPr>
              <a:xfrm>
                <a:off x="2749550" y="1374775"/>
                <a:ext cx="65087" cy="93662"/>
              </a:xfrm>
              <a:custGeom>
                <a:avLst/>
                <a:gdLst/>
                <a:ahLst/>
                <a:cxnLst/>
                <a:rect l="0" t="0" r="0" b="0"/>
                <a:pathLst>
                  <a:path w="83" h="117" extrusionOk="0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574" name="Shape 1574"/>
              <p:cNvSpPr/>
              <p:nvPr/>
            </p:nvSpPr>
            <p:spPr>
              <a:xfrm>
                <a:off x="2843211" y="1419225"/>
                <a:ext cx="111125" cy="77786"/>
              </a:xfrm>
              <a:custGeom>
                <a:avLst/>
                <a:gdLst/>
                <a:ahLst/>
                <a:cxnLst/>
                <a:rect l="0" t="0" r="0" b="0"/>
                <a:pathLst>
                  <a:path w="140" h="98" extrusionOk="0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575" name="Shape 1575"/>
              <p:cNvSpPr/>
              <p:nvPr/>
            </p:nvSpPr>
            <p:spPr>
              <a:xfrm>
                <a:off x="2816225" y="1584325"/>
                <a:ext cx="115887" cy="39687"/>
              </a:xfrm>
              <a:custGeom>
                <a:avLst/>
                <a:gdLst/>
                <a:ahLst/>
                <a:cxnLst/>
                <a:rect l="0" t="0" r="0" b="0"/>
                <a:pathLst>
                  <a:path w="145" h="49" extrusionOk="0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</p:grpSp>
        <p:grpSp>
          <p:nvGrpSpPr>
            <p:cNvPr id="1576" name="Shape 1576"/>
            <p:cNvGrpSpPr/>
            <p:nvPr/>
          </p:nvGrpSpPr>
          <p:grpSpPr>
            <a:xfrm rot="8520000">
              <a:off x="1070034" y="5244806"/>
              <a:ext cx="793754" cy="788660"/>
              <a:chOff x="2741611" y="1382712"/>
              <a:chExt cx="204788" cy="246062"/>
            </a:xfrm>
          </p:grpSpPr>
          <p:sp>
            <p:nvSpPr>
              <p:cNvPr id="1577" name="Shape 1577"/>
              <p:cNvSpPr/>
              <p:nvPr/>
            </p:nvSpPr>
            <p:spPr>
              <a:xfrm>
                <a:off x="2741611" y="1382712"/>
                <a:ext cx="65087" cy="93662"/>
              </a:xfrm>
              <a:custGeom>
                <a:avLst/>
                <a:gdLst/>
                <a:ahLst/>
                <a:cxnLst/>
                <a:rect l="0" t="0" r="0" b="0"/>
                <a:pathLst>
                  <a:path w="83" h="117" extrusionOk="0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578" name="Shape 1578"/>
              <p:cNvSpPr/>
              <p:nvPr/>
            </p:nvSpPr>
            <p:spPr>
              <a:xfrm>
                <a:off x="2835275" y="1425575"/>
                <a:ext cx="111125" cy="77786"/>
              </a:xfrm>
              <a:custGeom>
                <a:avLst/>
                <a:gdLst/>
                <a:ahLst/>
                <a:cxnLst/>
                <a:rect l="0" t="0" r="0" b="0"/>
                <a:pathLst>
                  <a:path w="140" h="98" extrusionOk="0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579" name="Shape 1579"/>
              <p:cNvSpPr/>
              <p:nvPr/>
            </p:nvSpPr>
            <p:spPr>
              <a:xfrm>
                <a:off x="2813050" y="1589087"/>
                <a:ext cx="115887" cy="39687"/>
              </a:xfrm>
              <a:custGeom>
                <a:avLst/>
                <a:gdLst/>
                <a:ahLst/>
                <a:cxnLst/>
                <a:rect l="0" t="0" r="0" b="0"/>
                <a:pathLst>
                  <a:path w="145" h="49" extrusionOk="0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</p:grpSp>
        <p:grpSp>
          <p:nvGrpSpPr>
            <p:cNvPr id="1580" name="Shape 1580"/>
            <p:cNvGrpSpPr/>
            <p:nvPr/>
          </p:nvGrpSpPr>
          <p:grpSpPr>
            <a:xfrm rot="4140000" flipH="1">
              <a:off x="640551" y="423064"/>
              <a:ext cx="1123955" cy="1414462"/>
              <a:chOff x="2741611" y="1374775"/>
              <a:chExt cx="204788" cy="249237"/>
            </a:xfrm>
          </p:grpSpPr>
          <p:sp>
            <p:nvSpPr>
              <p:cNvPr id="1581" name="Shape 1581"/>
              <p:cNvSpPr/>
              <p:nvPr/>
            </p:nvSpPr>
            <p:spPr>
              <a:xfrm>
                <a:off x="2741611" y="1374775"/>
                <a:ext cx="65087" cy="93662"/>
              </a:xfrm>
              <a:custGeom>
                <a:avLst/>
                <a:gdLst/>
                <a:ahLst/>
                <a:cxnLst/>
                <a:rect l="0" t="0" r="0" b="0"/>
                <a:pathLst>
                  <a:path w="83" h="117" extrusionOk="0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582" name="Shape 1582"/>
              <p:cNvSpPr/>
              <p:nvPr/>
            </p:nvSpPr>
            <p:spPr>
              <a:xfrm>
                <a:off x="2835275" y="1419225"/>
                <a:ext cx="111125" cy="77786"/>
              </a:xfrm>
              <a:custGeom>
                <a:avLst/>
                <a:gdLst/>
                <a:ahLst/>
                <a:cxnLst/>
                <a:rect l="0" t="0" r="0" b="0"/>
                <a:pathLst>
                  <a:path w="140" h="98" extrusionOk="0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583" name="Shape 1583"/>
              <p:cNvSpPr/>
              <p:nvPr/>
            </p:nvSpPr>
            <p:spPr>
              <a:xfrm>
                <a:off x="2813050" y="1584325"/>
                <a:ext cx="115887" cy="39687"/>
              </a:xfrm>
              <a:custGeom>
                <a:avLst/>
                <a:gdLst/>
                <a:ahLst/>
                <a:cxnLst/>
                <a:rect l="0" t="0" r="0" b="0"/>
                <a:pathLst>
                  <a:path w="145" h="49" extrusionOk="0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</p:grpSp>
        <p:grpSp>
          <p:nvGrpSpPr>
            <p:cNvPr id="1584" name="Shape 1584"/>
            <p:cNvGrpSpPr/>
            <p:nvPr/>
          </p:nvGrpSpPr>
          <p:grpSpPr>
            <a:xfrm rot="10020000" flipH="1">
              <a:off x="7334249" y="3797299"/>
              <a:ext cx="1123955" cy="1414462"/>
              <a:chOff x="2741611" y="1374775"/>
              <a:chExt cx="204788" cy="249237"/>
            </a:xfrm>
          </p:grpSpPr>
          <p:sp>
            <p:nvSpPr>
              <p:cNvPr id="1585" name="Shape 1585"/>
              <p:cNvSpPr/>
              <p:nvPr/>
            </p:nvSpPr>
            <p:spPr>
              <a:xfrm>
                <a:off x="2741611" y="1374775"/>
                <a:ext cx="65087" cy="93662"/>
              </a:xfrm>
              <a:custGeom>
                <a:avLst/>
                <a:gdLst/>
                <a:ahLst/>
                <a:cxnLst/>
                <a:rect l="0" t="0" r="0" b="0"/>
                <a:pathLst>
                  <a:path w="83" h="117" extrusionOk="0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586" name="Shape 1586"/>
              <p:cNvSpPr/>
              <p:nvPr/>
            </p:nvSpPr>
            <p:spPr>
              <a:xfrm>
                <a:off x="2835275" y="1419225"/>
                <a:ext cx="111125" cy="77786"/>
              </a:xfrm>
              <a:custGeom>
                <a:avLst/>
                <a:gdLst/>
                <a:ahLst/>
                <a:cxnLst/>
                <a:rect l="0" t="0" r="0" b="0"/>
                <a:pathLst>
                  <a:path w="140" h="98" extrusionOk="0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587" name="Shape 1587"/>
              <p:cNvSpPr/>
              <p:nvPr/>
            </p:nvSpPr>
            <p:spPr>
              <a:xfrm>
                <a:off x="2813050" y="1584325"/>
                <a:ext cx="115887" cy="39687"/>
              </a:xfrm>
              <a:custGeom>
                <a:avLst/>
                <a:gdLst/>
                <a:ahLst/>
                <a:cxnLst/>
                <a:rect l="0" t="0" r="0" b="0"/>
                <a:pathLst>
                  <a:path w="145" h="49" extrusionOk="0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</p:grpSp>
        <p:sp>
          <p:nvSpPr>
            <p:cNvPr id="1588" name="Shape 1588"/>
            <p:cNvSpPr/>
            <p:nvPr/>
          </p:nvSpPr>
          <p:spPr>
            <a:xfrm>
              <a:off x="1931986" y="3175"/>
              <a:ext cx="1368425" cy="1406525"/>
            </a:xfrm>
            <a:custGeom>
              <a:avLst/>
              <a:gdLst/>
              <a:ahLst/>
              <a:cxnLst/>
              <a:rect l="0" t="0" r="0" b="0"/>
              <a:pathLst>
                <a:path w="862" h="886" extrusionOk="0">
                  <a:moveTo>
                    <a:pt x="0" y="0"/>
                  </a:moveTo>
                  <a:lnTo>
                    <a:pt x="6" y="107"/>
                  </a:lnTo>
                  <a:lnTo>
                    <a:pt x="37" y="262"/>
                  </a:lnTo>
                  <a:lnTo>
                    <a:pt x="83" y="410"/>
                  </a:lnTo>
                  <a:lnTo>
                    <a:pt x="149" y="546"/>
                  </a:lnTo>
                  <a:lnTo>
                    <a:pt x="237" y="666"/>
                  </a:lnTo>
                  <a:lnTo>
                    <a:pt x="338" y="764"/>
                  </a:lnTo>
                  <a:lnTo>
                    <a:pt x="450" y="838"/>
                  </a:lnTo>
                  <a:lnTo>
                    <a:pt x="579" y="879"/>
                  </a:lnTo>
                  <a:lnTo>
                    <a:pt x="714" y="886"/>
                  </a:lnTo>
                  <a:lnTo>
                    <a:pt x="862" y="851"/>
                  </a:lnTo>
                  <a:lnTo>
                    <a:pt x="784" y="856"/>
                  </a:lnTo>
                  <a:lnTo>
                    <a:pt x="700" y="835"/>
                  </a:lnTo>
                  <a:lnTo>
                    <a:pt x="621" y="794"/>
                  </a:lnTo>
                  <a:lnTo>
                    <a:pt x="542" y="728"/>
                  </a:lnTo>
                  <a:lnTo>
                    <a:pt x="466" y="649"/>
                  </a:lnTo>
                  <a:lnTo>
                    <a:pt x="397" y="557"/>
                  </a:lnTo>
                  <a:lnTo>
                    <a:pt x="334" y="454"/>
                  </a:lnTo>
                  <a:lnTo>
                    <a:pt x="279" y="339"/>
                  </a:lnTo>
                  <a:lnTo>
                    <a:pt x="238" y="225"/>
                  </a:lnTo>
                  <a:lnTo>
                    <a:pt x="205" y="105"/>
                  </a:lnTo>
                  <a:lnTo>
                    <a:pt x="184" y="3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589" name="Shape 1589"/>
            <p:cNvSpPr/>
            <p:nvPr/>
          </p:nvSpPr>
          <p:spPr>
            <a:xfrm rot="-960000" flipH="1">
              <a:off x="3425825" y="161924"/>
              <a:ext cx="1081086" cy="941386"/>
            </a:xfrm>
            <a:custGeom>
              <a:avLst/>
              <a:gdLst/>
              <a:ahLst/>
              <a:cxnLst/>
              <a:rect l="0" t="0" r="0" b="0"/>
              <a:pathLst>
                <a:path w="257" h="237" extrusionOk="0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590" name="Shape 1590"/>
            <p:cNvSpPr/>
            <p:nvPr/>
          </p:nvSpPr>
          <p:spPr>
            <a:xfrm rot="-960000" flipH="1">
              <a:off x="3170237" y="1362075"/>
              <a:ext cx="523875" cy="441325"/>
            </a:xfrm>
            <a:custGeom>
              <a:avLst/>
              <a:gdLst/>
              <a:ahLst/>
              <a:cxnLst/>
              <a:rect l="0" t="0" r="0" b="0"/>
              <a:pathLst>
                <a:path w="124" h="110" extrusionOk="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591" name="Shape 1591"/>
            <p:cNvSpPr/>
            <p:nvPr/>
          </p:nvSpPr>
          <p:spPr>
            <a:xfrm rot="-960000" flipH="1">
              <a:off x="3530600" y="1282699"/>
              <a:ext cx="195261" cy="369886"/>
            </a:xfrm>
            <a:custGeom>
              <a:avLst/>
              <a:gdLst/>
              <a:ahLst/>
              <a:cxnLst/>
              <a:rect l="0" t="0" r="0" b="0"/>
              <a:pathLst>
                <a:path w="46" h="94" extrusionOk="0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592" name="Shape 1592"/>
            <p:cNvSpPr/>
            <p:nvPr/>
          </p:nvSpPr>
          <p:spPr>
            <a:xfrm>
              <a:off x="2544761" y="0"/>
              <a:ext cx="196850" cy="192087"/>
            </a:xfrm>
            <a:custGeom>
              <a:avLst/>
              <a:gdLst/>
              <a:ahLst/>
              <a:cxnLst/>
              <a:rect l="0" t="0" r="0" b="0"/>
              <a:pathLst>
                <a:path w="124" h="121" extrusionOk="0">
                  <a:moveTo>
                    <a:pt x="124" y="0"/>
                  </a:moveTo>
                  <a:lnTo>
                    <a:pt x="113" y="9"/>
                  </a:lnTo>
                  <a:lnTo>
                    <a:pt x="99" y="25"/>
                  </a:lnTo>
                  <a:lnTo>
                    <a:pt x="81" y="41"/>
                  </a:lnTo>
                  <a:lnTo>
                    <a:pt x="63" y="54"/>
                  </a:lnTo>
                  <a:lnTo>
                    <a:pt x="41" y="66"/>
                  </a:lnTo>
                  <a:lnTo>
                    <a:pt x="22" y="74"/>
                  </a:lnTo>
                  <a:lnTo>
                    <a:pt x="0" y="75"/>
                  </a:lnTo>
                  <a:lnTo>
                    <a:pt x="10" y="96"/>
                  </a:lnTo>
                  <a:lnTo>
                    <a:pt x="23" y="113"/>
                  </a:lnTo>
                  <a:lnTo>
                    <a:pt x="41" y="121"/>
                  </a:lnTo>
                  <a:lnTo>
                    <a:pt x="60" y="121"/>
                  </a:lnTo>
                  <a:lnTo>
                    <a:pt x="83" y="111"/>
                  </a:lnTo>
                  <a:lnTo>
                    <a:pt x="101" y="88"/>
                  </a:lnTo>
                  <a:lnTo>
                    <a:pt x="116" y="53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593" name="Shape 1593"/>
            <p:cNvSpPr/>
            <p:nvPr/>
          </p:nvSpPr>
          <p:spPr>
            <a:xfrm rot="-960000" flipH="1">
              <a:off x="3449636" y="1965324"/>
              <a:ext cx="623887" cy="3651249"/>
            </a:xfrm>
            <a:custGeom>
              <a:avLst/>
              <a:gdLst/>
              <a:ahLst/>
              <a:cxnLst/>
              <a:rect l="0" t="0" r="0" b="0"/>
              <a:pathLst>
                <a:path w="149" h="704" extrusionOk="0">
                  <a:moveTo>
                    <a:pt x="0" y="0"/>
                  </a:moveTo>
                  <a:lnTo>
                    <a:pt x="6" y="6"/>
                  </a:lnTo>
                  <a:lnTo>
                    <a:pt x="16" y="14"/>
                  </a:lnTo>
                  <a:lnTo>
                    <a:pt x="28" y="24"/>
                  </a:lnTo>
                  <a:lnTo>
                    <a:pt x="41" y="37"/>
                  </a:lnTo>
                  <a:lnTo>
                    <a:pt x="58" y="53"/>
                  </a:lnTo>
                  <a:lnTo>
                    <a:pt x="73" y="70"/>
                  </a:lnTo>
                  <a:lnTo>
                    <a:pt x="88" y="90"/>
                  </a:lnTo>
                  <a:lnTo>
                    <a:pt x="100" y="113"/>
                  </a:lnTo>
                  <a:lnTo>
                    <a:pt x="112" y="137"/>
                  </a:lnTo>
                  <a:lnTo>
                    <a:pt x="120" y="165"/>
                  </a:lnTo>
                  <a:lnTo>
                    <a:pt x="124" y="196"/>
                  </a:lnTo>
                  <a:lnTo>
                    <a:pt x="126" y="228"/>
                  </a:lnTo>
                  <a:lnTo>
                    <a:pt x="120" y="264"/>
                  </a:lnTo>
                  <a:lnTo>
                    <a:pt x="109" y="302"/>
                  </a:lnTo>
                  <a:lnTo>
                    <a:pt x="92" y="342"/>
                  </a:lnTo>
                  <a:lnTo>
                    <a:pt x="67" y="386"/>
                  </a:lnTo>
                  <a:lnTo>
                    <a:pt x="39" y="436"/>
                  </a:lnTo>
                  <a:lnTo>
                    <a:pt x="21" y="482"/>
                  </a:lnTo>
                  <a:lnTo>
                    <a:pt x="10" y="525"/>
                  </a:lnTo>
                  <a:lnTo>
                    <a:pt x="6" y="566"/>
                  </a:lnTo>
                  <a:lnTo>
                    <a:pt x="6" y="605"/>
                  </a:lnTo>
                  <a:lnTo>
                    <a:pt x="8" y="641"/>
                  </a:lnTo>
                  <a:lnTo>
                    <a:pt x="12" y="673"/>
                  </a:lnTo>
                  <a:lnTo>
                    <a:pt x="14" y="704"/>
                  </a:lnTo>
                  <a:lnTo>
                    <a:pt x="41" y="688"/>
                  </a:lnTo>
                  <a:lnTo>
                    <a:pt x="39" y="680"/>
                  </a:lnTo>
                  <a:lnTo>
                    <a:pt x="36" y="657"/>
                  </a:lnTo>
                  <a:lnTo>
                    <a:pt x="33" y="622"/>
                  </a:lnTo>
                  <a:lnTo>
                    <a:pt x="35" y="575"/>
                  </a:lnTo>
                  <a:lnTo>
                    <a:pt x="41" y="519"/>
                  </a:lnTo>
                  <a:lnTo>
                    <a:pt x="58" y="455"/>
                  </a:lnTo>
                  <a:lnTo>
                    <a:pt x="86" y="386"/>
                  </a:lnTo>
                  <a:lnTo>
                    <a:pt x="129" y="313"/>
                  </a:lnTo>
                  <a:lnTo>
                    <a:pt x="143" y="279"/>
                  </a:lnTo>
                  <a:lnTo>
                    <a:pt x="149" y="235"/>
                  </a:lnTo>
                  <a:lnTo>
                    <a:pt x="144" y="184"/>
                  </a:lnTo>
                  <a:lnTo>
                    <a:pt x="131" y="134"/>
                  </a:lnTo>
                  <a:lnTo>
                    <a:pt x="109" y="85"/>
                  </a:lnTo>
                  <a:lnTo>
                    <a:pt x="81" y="44"/>
                  </a:lnTo>
                  <a:lnTo>
                    <a:pt x="44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594" name="Shape 1594"/>
            <p:cNvSpPr/>
            <p:nvPr/>
          </p:nvSpPr>
          <p:spPr>
            <a:xfrm>
              <a:off x="0" y="2933700"/>
              <a:ext cx="57150" cy="209550"/>
            </a:xfrm>
            <a:custGeom>
              <a:avLst/>
              <a:gdLst/>
              <a:ahLst/>
              <a:cxnLst/>
              <a:rect l="0" t="0" r="0" b="0"/>
              <a:pathLst>
                <a:path w="36" h="132" extrusionOk="0">
                  <a:moveTo>
                    <a:pt x="0" y="0"/>
                  </a:moveTo>
                  <a:lnTo>
                    <a:pt x="36" y="12"/>
                  </a:lnTo>
                  <a:lnTo>
                    <a:pt x="0" y="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sp>
        <p:nvSpPr>
          <p:cNvPr id="1595" name="Shape 1595"/>
          <p:cNvSpPr txBox="1">
            <a:spLocks noGrp="1"/>
          </p:cNvSpPr>
          <p:nvPr>
            <p:ph type="title"/>
          </p:nvPr>
        </p:nvSpPr>
        <p:spPr>
          <a:xfrm>
            <a:off x="442912" y="103186"/>
            <a:ext cx="8243886" cy="13144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596" name="Shape 159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4561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Verdana"/>
              <a:buChar char="•"/>
              <a:defRPr sz="32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742950" marR="0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Verdana"/>
              <a:buChar char="–"/>
              <a:defRPr sz="2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Verdana"/>
              <a:buChar char="•"/>
              <a:defRPr sz="24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Verdana"/>
              <a:buChar char="–"/>
              <a:defRPr sz="20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57400" marR="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Verdana"/>
              <a:buChar char="»"/>
              <a:defRPr sz="20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Verdana"/>
              <a:buChar char="»"/>
              <a:defRPr sz="20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marR="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Verdana"/>
              <a:buChar char="»"/>
              <a:defRPr sz="20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marR="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Verdana"/>
              <a:buChar char="»"/>
              <a:defRPr sz="20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marR="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Verdana"/>
              <a:buChar char="»"/>
              <a:defRPr sz="20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597" name="Shape 1597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598" name="Shape 1598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599" name="Shape 1599"/>
          <p:cNvSpPr txBox="1">
            <a:spLocks noGrp="1"/>
          </p:cNvSpPr>
          <p:nvPr>
            <p:ph type="sldNum" idx="12"/>
          </p:nvPr>
        </p:nvSpPr>
        <p:spPr>
          <a:xfrm>
            <a:off x="6553200" y="6243637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Verdana"/>
              <a:buNone/>
            </a:pPr>
            <a:fld id="{00000000-1234-1234-1234-123412341234}" type="slidenum">
              <a:rPr lang="en-US" sz="14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  <a:endParaRPr lang="en-US" sz="1400" b="0" i="0" u="none" strike="noStrike" cap="none" baseline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700" r:id="rId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16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07" name="Shape 1607"/>
          <p:cNvGrpSpPr/>
          <p:nvPr/>
        </p:nvGrpSpPr>
        <p:grpSpPr>
          <a:xfrm>
            <a:off x="381000" y="457200"/>
            <a:ext cx="8397874" cy="5562600"/>
            <a:chOff x="381000" y="457200"/>
            <a:chExt cx="8397874" cy="5562600"/>
          </a:xfrm>
        </p:grpSpPr>
        <p:sp>
          <p:nvSpPr>
            <p:cNvPr id="1608" name="Shape 1608"/>
            <p:cNvSpPr txBox="1"/>
            <p:nvPr/>
          </p:nvSpPr>
          <p:spPr>
            <a:xfrm>
              <a:off x="381000" y="457200"/>
              <a:ext cx="8397874" cy="5562600"/>
            </a:xfrm>
            <a:prstGeom prst="rect">
              <a:avLst/>
            </a:prstGeom>
            <a:solidFill>
              <a:schemeClr val="dk2"/>
            </a:solidFill>
            <a:ln w="50800" cap="flat" cmpd="sng">
              <a:solidFill>
                <a:schemeClr val="folHlink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609" name="Shape 1609"/>
            <p:cNvSpPr txBox="1"/>
            <p:nvPr/>
          </p:nvSpPr>
          <p:spPr>
            <a:xfrm>
              <a:off x="452437" y="533400"/>
              <a:ext cx="8229600" cy="5410200"/>
            </a:xfrm>
            <a:prstGeom prst="rect">
              <a:avLst/>
            </a:prstGeom>
            <a:noFill/>
            <a:ln w="9525" cap="flat" cmpd="sng">
              <a:solidFill>
                <a:schemeClr val="folHlink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1610" name="Shape 1610"/>
            <p:cNvCxnSpPr/>
            <p:nvPr/>
          </p:nvCxnSpPr>
          <p:spPr>
            <a:xfrm>
              <a:off x="914400" y="3581400"/>
              <a:ext cx="7315200" cy="0"/>
            </a:xfrm>
            <a:prstGeom prst="straightConnector1">
              <a:avLst/>
            </a:prstGeom>
            <a:noFill/>
            <a:ln w="19050" cap="flat" cmpd="sng">
              <a:solidFill>
                <a:schemeClr val="accent2"/>
              </a:solidFill>
              <a:prstDash val="solid"/>
              <a:miter/>
              <a:headEnd type="none" w="med" len="med"/>
              <a:tailEnd type="none" w="med" len="med"/>
            </a:ln>
          </p:spPr>
        </p:cxnSp>
      </p:grpSp>
      <p:sp>
        <p:nvSpPr>
          <p:cNvPr id="1611" name="Shape 1611"/>
          <p:cNvSpPr txBox="1">
            <a:spLocks noGrp="1"/>
          </p:cNvSpPr>
          <p:nvPr>
            <p:ph type="title"/>
          </p:nvPr>
        </p:nvSpPr>
        <p:spPr>
          <a:xfrm>
            <a:off x="533400" y="473075"/>
            <a:ext cx="815339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612" name="Shape 1612"/>
          <p:cNvSpPr txBox="1">
            <a:spLocks noGrp="1"/>
          </p:cNvSpPr>
          <p:nvPr>
            <p:ph type="body" idx="1"/>
          </p:nvPr>
        </p:nvSpPr>
        <p:spPr>
          <a:xfrm>
            <a:off x="533400" y="1828800"/>
            <a:ext cx="8153399" cy="4038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195262" algn="l" rtl="0">
              <a:spcBef>
                <a:spcPts val="62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■"/>
              <a:defRPr sz="31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indent="-178434" algn="l" rtl="0"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■"/>
              <a:defRPr sz="26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indent="-144780" algn="l" rtl="0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Font typeface="Noto Symbol"/>
              <a:buChar char="■"/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indent="-10160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▪"/>
              <a:defRPr sz="20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indent="-12065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Noto Symbol"/>
              <a:buChar char="▪"/>
              <a:defRPr sz="20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indent="-12065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Noto Symbol"/>
              <a:buChar char="▪"/>
              <a:defRPr sz="20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indent="-12065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Noto Symbol"/>
              <a:buChar char="▪"/>
              <a:defRPr sz="20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indent="-12065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Noto Symbol"/>
              <a:buChar char="▪"/>
              <a:defRPr sz="20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indent="-12065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Noto Symbol"/>
              <a:buChar char="▪"/>
              <a:defRPr sz="20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13" name="Shape 1613"/>
          <p:cNvSpPr txBox="1">
            <a:spLocks noGrp="1"/>
          </p:cNvSpPr>
          <p:nvPr>
            <p:ph type="dt" idx="10"/>
          </p:nvPr>
        </p:nvSpPr>
        <p:spPr>
          <a:xfrm>
            <a:off x="536575" y="6248400"/>
            <a:ext cx="2054225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14" name="Shape 1614"/>
          <p:cNvSpPr txBox="1">
            <a:spLocks noGrp="1"/>
          </p:cNvSpPr>
          <p:nvPr>
            <p:ph type="ftr" idx="11"/>
          </p:nvPr>
        </p:nvSpPr>
        <p:spPr>
          <a:xfrm>
            <a:off x="3251200" y="6248400"/>
            <a:ext cx="2887661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15" name="Shape 1615"/>
          <p:cNvSpPr txBox="1">
            <a:spLocks noGrp="1"/>
          </p:cNvSpPr>
          <p:nvPr>
            <p:ph type="sldNum" idx="12"/>
          </p:nvPr>
        </p:nvSpPr>
        <p:spPr>
          <a:xfrm>
            <a:off x="6788150" y="6257925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lang="en-US" sz="10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000" b="0" i="0" u="none" strike="noStrike" cap="none" baseline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3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3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3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4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11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11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11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11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11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11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11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11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11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1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1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11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1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1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1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1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1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11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11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11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11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title"/>
          </p:nvPr>
        </p:nvSpPr>
        <p:spPr>
          <a:xfrm>
            <a:off x="457200" y="122236"/>
            <a:ext cx="7543800" cy="1295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39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Objectives</a:t>
            </a:r>
          </a:p>
        </p:txBody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457200" y="1719261"/>
            <a:ext cx="8229600" cy="44116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70000"/>
              <a:buFont typeface="Noto Symbol"/>
              <a:buChar char="●"/>
            </a:pPr>
            <a:r>
              <a:rPr lang="en-US"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Express and calculate price elasticity of demand</a:t>
            </a:r>
          </a:p>
          <a:p>
            <a:pPr marL="342900" marR="0" lvl="0" indent="-2095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Font typeface="Noto Symbol"/>
              <a:buNone/>
            </a:pPr>
            <a:endParaRPr sz="30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ct val="70000"/>
              <a:buFont typeface="Noto Symbol"/>
              <a:buChar char="●"/>
            </a:pPr>
            <a:r>
              <a:rPr lang="en-US"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Understand the relationship between the price elasticity of demand and total revenues</a:t>
            </a:r>
          </a:p>
          <a:p>
            <a:pPr marL="342900" marR="0" lvl="0" indent="-2095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Font typeface="Noto Symbol"/>
              <a:buNone/>
            </a:pPr>
            <a:endParaRPr sz="30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ct val="70000"/>
              <a:buFont typeface="Noto Symbol"/>
              <a:buChar char="●"/>
            </a:pPr>
            <a:r>
              <a:rPr lang="en-US"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Discuss the factors that determine </a:t>
            </a:r>
            <a:br>
              <a:rPr lang="en-US"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price elasticity of demand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Shape 325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lang="en-US" sz="440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Price Elasticity</a:t>
            </a:r>
          </a:p>
        </p:txBody>
      </p:sp>
      <p:sp>
        <p:nvSpPr>
          <p:cNvPr id="326" name="Shape 326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Question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How would you interpret an elasticity of -0.1?</a:t>
            </a:r>
          </a:p>
          <a:p>
            <a:pPr marL="742950" marR="0" lvl="1" indent="-1079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endParaRPr sz="28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Answer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 one percent increase in the price of oil will lead to a one percent decrease in quantity demanded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Shape 331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lang="en-US" sz="440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Calculating Elasticity</a:t>
            </a:r>
          </a:p>
        </p:txBody>
      </p:sp>
      <p:sp>
        <p:nvSpPr>
          <p:cNvPr id="332" name="Shape 332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Example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If the price increases from 1 to 2:</a:t>
            </a:r>
          </a:p>
        </p:txBody>
      </p:sp>
      <p:grpSp>
        <p:nvGrpSpPr>
          <p:cNvPr id="333" name="Shape 333"/>
          <p:cNvGrpSpPr/>
          <p:nvPr/>
        </p:nvGrpSpPr>
        <p:grpSpPr>
          <a:xfrm>
            <a:off x="2708275" y="3549650"/>
            <a:ext cx="3752849" cy="1216024"/>
            <a:chOff x="2219325" y="5365750"/>
            <a:chExt cx="3752849" cy="1216024"/>
          </a:xfrm>
        </p:grpSpPr>
        <p:sp>
          <p:nvSpPr>
            <p:cNvPr id="334" name="Shape 334"/>
            <p:cNvSpPr txBox="1"/>
            <p:nvPr/>
          </p:nvSpPr>
          <p:spPr>
            <a:xfrm>
              <a:off x="2219325" y="5365750"/>
              <a:ext cx="3752849" cy="1216024"/>
            </a:xfrm>
            <a:prstGeom prst="rect">
              <a:avLst/>
            </a:prstGeom>
            <a:solidFill>
              <a:srgbClr val="99CCFF"/>
            </a:solidFill>
            <a:ln w="19050" cap="flat" cmpd="sng">
              <a:solidFill>
                <a:schemeClr val="dk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grpSp>
          <p:nvGrpSpPr>
            <p:cNvPr id="335" name="Shape 335"/>
            <p:cNvGrpSpPr/>
            <p:nvPr/>
          </p:nvGrpSpPr>
          <p:grpSpPr>
            <a:xfrm>
              <a:off x="2517775" y="5418137"/>
              <a:ext cx="3132136" cy="1065212"/>
              <a:chOff x="2746375" y="5354637"/>
              <a:chExt cx="3132136" cy="1065212"/>
            </a:xfrm>
          </p:grpSpPr>
          <p:grpSp>
            <p:nvGrpSpPr>
              <p:cNvPr id="336" name="Shape 336"/>
              <p:cNvGrpSpPr/>
              <p:nvPr/>
            </p:nvGrpSpPr>
            <p:grpSpPr>
              <a:xfrm>
                <a:off x="4030662" y="5354637"/>
                <a:ext cx="800099" cy="1065212"/>
                <a:chOff x="5414962" y="5316537"/>
                <a:chExt cx="800099" cy="1065212"/>
              </a:xfrm>
            </p:grpSpPr>
            <p:sp>
              <p:nvSpPr>
                <p:cNvPr id="337" name="Shape 337"/>
                <p:cNvSpPr txBox="1"/>
                <p:nvPr/>
              </p:nvSpPr>
              <p:spPr>
                <a:xfrm>
                  <a:off x="5624512" y="5316537"/>
                  <a:ext cx="382586" cy="51911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ct val="25000"/>
                    <a:buFont typeface="Arial"/>
                    <a:buNone/>
                  </a:pPr>
                  <a:r>
                    <a:rPr lang="en-US" sz="2800" b="0" i="0" u="none" strike="noStrike" cap="none" baseline="0">
                      <a:solidFill>
                        <a:schemeClr val="dk1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1</a:t>
                  </a:r>
                </a:p>
              </p:txBody>
            </p:sp>
            <p:sp>
              <p:nvSpPr>
                <p:cNvPr id="338" name="Shape 338"/>
                <p:cNvSpPr txBox="1"/>
                <p:nvPr/>
              </p:nvSpPr>
              <p:spPr>
                <a:xfrm>
                  <a:off x="5475287" y="5862637"/>
                  <a:ext cx="679449" cy="51911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ct val="25000"/>
                    <a:buFont typeface="Arial"/>
                    <a:buNone/>
                  </a:pPr>
                  <a:r>
                    <a:rPr lang="en-US" sz="2800" b="0" i="0" u="none" strike="noStrike" cap="none" baseline="0">
                      <a:solidFill>
                        <a:schemeClr val="dk1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3/2</a:t>
                  </a:r>
                </a:p>
              </p:txBody>
            </p:sp>
            <p:cxnSp>
              <p:nvCxnSpPr>
                <p:cNvPr id="339" name="Shape 339"/>
                <p:cNvCxnSpPr/>
                <p:nvPr/>
              </p:nvCxnSpPr>
              <p:spPr>
                <a:xfrm>
                  <a:off x="5414962" y="5861050"/>
                  <a:ext cx="800099" cy="0"/>
                </a:xfrm>
                <a:prstGeom prst="straightConnector1">
                  <a:avLst/>
                </a:prstGeom>
                <a:noFill/>
                <a:ln w="19050" cap="flat" cmpd="sng">
                  <a:solidFill>
                    <a:schemeClr val="dk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</p:cxnSp>
          </p:grpSp>
          <p:sp>
            <p:nvSpPr>
              <p:cNvPr id="340" name="Shape 340"/>
              <p:cNvSpPr txBox="1"/>
              <p:nvPr/>
            </p:nvSpPr>
            <p:spPr>
              <a:xfrm>
                <a:off x="2746375" y="5651500"/>
                <a:ext cx="1260474" cy="51911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ct val="25000"/>
                  <a:buFont typeface="Arial"/>
                  <a:buNone/>
                </a:pPr>
                <a:r>
                  <a:rPr lang="en-US" sz="2800" b="0" i="1" u="none" strike="noStrike" cap="none" baseline="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%</a:t>
                </a:r>
                <a:r>
                  <a:rPr lang="en-US" sz="2800" b="0" i="1" u="none" strike="noStrike" cap="none" baseline="0">
                    <a:solidFill>
                      <a:schemeClr val="dk1"/>
                    </a:solidFill>
                    <a:latin typeface="Noto Symbol"/>
                    <a:ea typeface="Noto Symbol"/>
                    <a:cs typeface="Noto Symbol"/>
                    <a:sym typeface="Noto Symbol"/>
                  </a:rPr>
                  <a:t>Δ</a:t>
                </a:r>
                <a:r>
                  <a:rPr lang="en-US" sz="2800" b="0" i="1" u="none" strike="noStrike" cap="none" baseline="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P </a:t>
                </a:r>
                <a:r>
                  <a:rPr lang="en-US" sz="2800" b="0" i="0" u="none" strike="noStrike" cap="none" baseline="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=</a:t>
                </a:r>
              </a:p>
            </p:txBody>
          </p:sp>
          <p:sp>
            <p:nvSpPr>
              <p:cNvPr id="341" name="Shape 341"/>
              <p:cNvSpPr txBox="1"/>
              <p:nvPr/>
            </p:nvSpPr>
            <p:spPr>
              <a:xfrm>
                <a:off x="4892675" y="5626100"/>
                <a:ext cx="985836" cy="51911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ct val="25000"/>
                  <a:buFont typeface="Arial"/>
                  <a:buNone/>
                </a:pPr>
                <a:r>
                  <a:rPr lang="en-US" sz="2800" b="0" i="0" u="none" strike="noStrike" cap="none" baseline="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= .67</a:t>
                </a:r>
              </a:p>
            </p:txBody>
          </p:sp>
        </p:grpSp>
      </p:grp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Shape 346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lang="en-US" sz="440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Calculating Elasticity</a:t>
            </a:r>
          </a:p>
        </p:txBody>
      </p:sp>
      <p:sp>
        <p:nvSpPr>
          <p:cNvPr id="347" name="Shape 347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Example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If the price decreases from 2 to 1:</a:t>
            </a:r>
          </a:p>
        </p:txBody>
      </p:sp>
      <p:grpSp>
        <p:nvGrpSpPr>
          <p:cNvPr id="348" name="Shape 348"/>
          <p:cNvGrpSpPr/>
          <p:nvPr/>
        </p:nvGrpSpPr>
        <p:grpSpPr>
          <a:xfrm>
            <a:off x="2708275" y="3549650"/>
            <a:ext cx="3752849" cy="1216024"/>
            <a:chOff x="2219325" y="5365750"/>
            <a:chExt cx="3752849" cy="1216024"/>
          </a:xfrm>
        </p:grpSpPr>
        <p:sp>
          <p:nvSpPr>
            <p:cNvPr id="349" name="Shape 349"/>
            <p:cNvSpPr txBox="1"/>
            <p:nvPr/>
          </p:nvSpPr>
          <p:spPr>
            <a:xfrm>
              <a:off x="2219325" y="5365750"/>
              <a:ext cx="3752849" cy="1216024"/>
            </a:xfrm>
            <a:prstGeom prst="rect">
              <a:avLst/>
            </a:prstGeom>
            <a:solidFill>
              <a:srgbClr val="99CCFF"/>
            </a:solidFill>
            <a:ln w="19050" cap="flat" cmpd="sng">
              <a:solidFill>
                <a:schemeClr val="dk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grpSp>
          <p:nvGrpSpPr>
            <p:cNvPr id="350" name="Shape 350"/>
            <p:cNvGrpSpPr/>
            <p:nvPr/>
          </p:nvGrpSpPr>
          <p:grpSpPr>
            <a:xfrm>
              <a:off x="2517775" y="5418137"/>
              <a:ext cx="3132136" cy="1065212"/>
              <a:chOff x="2746375" y="5354637"/>
              <a:chExt cx="3132136" cy="1065212"/>
            </a:xfrm>
          </p:grpSpPr>
          <p:grpSp>
            <p:nvGrpSpPr>
              <p:cNvPr id="351" name="Shape 351"/>
              <p:cNvGrpSpPr/>
              <p:nvPr/>
            </p:nvGrpSpPr>
            <p:grpSpPr>
              <a:xfrm>
                <a:off x="4030662" y="5354637"/>
                <a:ext cx="800099" cy="1065212"/>
                <a:chOff x="5414962" y="5316537"/>
                <a:chExt cx="800099" cy="1065212"/>
              </a:xfrm>
            </p:grpSpPr>
            <p:sp>
              <p:nvSpPr>
                <p:cNvPr id="352" name="Shape 352"/>
                <p:cNvSpPr txBox="1"/>
                <p:nvPr/>
              </p:nvSpPr>
              <p:spPr>
                <a:xfrm>
                  <a:off x="5624512" y="5316537"/>
                  <a:ext cx="382586" cy="51911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ct val="25000"/>
                    <a:buFont typeface="Arial"/>
                    <a:buNone/>
                  </a:pPr>
                  <a:r>
                    <a:rPr lang="en-US" sz="2800" b="0" i="0" u="none" strike="noStrike" cap="none" baseline="0">
                      <a:solidFill>
                        <a:schemeClr val="dk1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1</a:t>
                  </a:r>
                </a:p>
              </p:txBody>
            </p:sp>
            <p:sp>
              <p:nvSpPr>
                <p:cNvPr id="353" name="Shape 353"/>
                <p:cNvSpPr txBox="1"/>
                <p:nvPr/>
              </p:nvSpPr>
              <p:spPr>
                <a:xfrm>
                  <a:off x="5475287" y="5862637"/>
                  <a:ext cx="679449" cy="51911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ct val="25000"/>
                    <a:buFont typeface="Arial"/>
                    <a:buNone/>
                  </a:pPr>
                  <a:r>
                    <a:rPr lang="en-US" sz="2800" b="0" i="0" u="none" strike="noStrike" cap="none" baseline="0">
                      <a:solidFill>
                        <a:schemeClr val="dk1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3/2</a:t>
                  </a:r>
                </a:p>
              </p:txBody>
            </p:sp>
            <p:cxnSp>
              <p:nvCxnSpPr>
                <p:cNvPr id="354" name="Shape 354"/>
                <p:cNvCxnSpPr/>
                <p:nvPr/>
              </p:nvCxnSpPr>
              <p:spPr>
                <a:xfrm>
                  <a:off x="5414962" y="5861050"/>
                  <a:ext cx="800099" cy="0"/>
                </a:xfrm>
                <a:prstGeom prst="straightConnector1">
                  <a:avLst/>
                </a:prstGeom>
                <a:noFill/>
                <a:ln w="19050" cap="flat" cmpd="sng">
                  <a:solidFill>
                    <a:schemeClr val="dk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</p:cxnSp>
          </p:grpSp>
          <p:sp>
            <p:nvSpPr>
              <p:cNvPr id="355" name="Shape 355"/>
              <p:cNvSpPr txBox="1"/>
              <p:nvPr/>
            </p:nvSpPr>
            <p:spPr>
              <a:xfrm>
                <a:off x="2746375" y="5651500"/>
                <a:ext cx="1260474" cy="51911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ct val="25000"/>
                  <a:buFont typeface="Arial"/>
                  <a:buNone/>
                </a:pPr>
                <a:r>
                  <a:rPr lang="en-US" sz="2800" b="0" i="1" u="none" strike="noStrike" cap="none" baseline="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%</a:t>
                </a:r>
                <a:r>
                  <a:rPr lang="en-US" sz="2800" b="0" i="0" u="none" strike="noStrike" cap="none" baseline="0">
                    <a:solidFill>
                      <a:schemeClr val="dk1"/>
                    </a:solidFill>
                    <a:latin typeface="Noto Symbol"/>
                    <a:ea typeface="Noto Symbol"/>
                    <a:cs typeface="Noto Symbol"/>
                    <a:sym typeface="Noto Symbol"/>
                  </a:rPr>
                  <a:t>Δ</a:t>
                </a:r>
                <a:r>
                  <a:rPr lang="en-US" sz="2800" b="0" i="1" u="none" strike="noStrike" cap="none" baseline="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P </a:t>
                </a:r>
                <a:r>
                  <a:rPr lang="en-US" sz="2800" b="0" i="0" u="none" strike="noStrike" cap="none" baseline="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=</a:t>
                </a:r>
              </a:p>
            </p:txBody>
          </p:sp>
          <p:sp>
            <p:nvSpPr>
              <p:cNvPr id="356" name="Shape 356"/>
              <p:cNvSpPr txBox="1"/>
              <p:nvPr/>
            </p:nvSpPr>
            <p:spPr>
              <a:xfrm>
                <a:off x="4892675" y="5626100"/>
                <a:ext cx="985836" cy="51911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ct val="25000"/>
                  <a:buFont typeface="Arial"/>
                  <a:buNone/>
                </a:pPr>
                <a:r>
                  <a:rPr lang="en-US" sz="2800" b="0" i="0" u="none" strike="noStrike" cap="none" baseline="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= .67</a:t>
                </a:r>
              </a:p>
            </p:txBody>
          </p:sp>
        </p:grpSp>
      </p:grp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" name="Shape 473"/>
          <p:cNvSpPr txBox="1">
            <a:spLocks noGrp="1"/>
          </p:cNvSpPr>
          <p:nvPr>
            <p:ph type="body" idx="1"/>
          </p:nvPr>
        </p:nvSpPr>
        <p:spPr>
          <a:xfrm>
            <a:off x="457200" y="2514600"/>
            <a:ext cx="8229600" cy="3048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Price of admission to World’s Fair in Hannover, Germany was lowered from $12 to $5.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</a:pPr>
            <a:endParaRPr sz="3200" b="0" i="0" u="none" strike="noStrike" cap="none" baseline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Daily attendance rose from 60,000 to 100,000.</a:t>
            </a:r>
          </a:p>
        </p:txBody>
      </p:sp>
      <p:sp>
        <p:nvSpPr>
          <p:cNvPr id="474" name="Shape 474"/>
          <p:cNvSpPr txBox="1">
            <a:spLocks noGrp="1"/>
          </p:cNvSpPr>
          <p:nvPr>
            <p:ph type="title"/>
          </p:nvPr>
        </p:nvSpPr>
        <p:spPr>
          <a:xfrm>
            <a:off x="457200" y="609600"/>
            <a:ext cx="8243886" cy="1619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Verdana"/>
              <a:buNone/>
            </a:pPr>
            <a:r>
              <a:rPr lang="en-US" sz="3600" b="0" i="0" u="none" strike="noStrike" cap="none" baseline="0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rPr>
              <a:t>International Example: Price Elasticity of Demand for World’s Fair Tickets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" name="Shape 479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lang="en-US" sz="360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International Example: Price Elasticity of Demand for World’s Fair Tickets</a:t>
            </a:r>
          </a:p>
        </p:txBody>
      </p:sp>
      <p:grpSp>
        <p:nvGrpSpPr>
          <p:cNvPr id="480" name="Shape 480"/>
          <p:cNvGrpSpPr/>
          <p:nvPr/>
        </p:nvGrpSpPr>
        <p:grpSpPr>
          <a:xfrm>
            <a:off x="1330325" y="1935162"/>
            <a:ext cx="6508749" cy="1216024"/>
            <a:chOff x="2403475" y="3840162"/>
            <a:chExt cx="6508749" cy="1216024"/>
          </a:xfrm>
        </p:grpSpPr>
        <p:sp>
          <p:nvSpPr>
            <p:cNvPr id="481" name="Shape 481"/>
            <p:cNvSpPr txBox="1"/>
            <p:nvPr/>
          </p:nvSpPr>
          <p:spPr>
            <a:xfrm>
              <a:off x="2403475" y="3840162"/>
              <a:ext cx="6508749" cy="1216024"/>
            </a:xfrm>
            <a:prstGeom prst="rect">
              <a:avLst/>
            </a:prstGeom>
            <a:solidFill>
              <a:srgbClr val="99CCFF"/>
            </a:solidFill>
            <a:ln w="19050" cap="flat" cmpd="sng">
              <a:solidFill>
                <a:schemeClr val="dk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482" name="Shape 482"/>
            <p:cNvSpPr txBox="1"/>
            <p:nvPr/>
          </p:nvSpPr>
          <p:spPr>
            <a:xfrm>
              <a:off x="4197350" y="3960812"/>
              <a:ext cx="766762" cy="519112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Noto Symbol"/>
                <a:buNone/>
              </a:pPr>
              <a:r>
                <a:rPr lang="en-US" sz="2800" b="0" i="0" u="none" strike="noStrike" cap="none" baseline="0">
                  <a:solidFill>
                    <a:schemeClr val="dk1"/>
                  </a:solidFill>
                  <a:latin typeface="Noto Symbol"/>
                  <a:ea typeface="Noto Symbol"/>
                  <a:cs typeface="Noto Symbol"/>
                  <a:sym typeface="Noto Symbol"/>
                </a:rPr>
                <a:t>Δ </a:t>
              </a:r>
              <a:r>
                <a:rPr lang="en-US" sz="2800" b="0" i="1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Q</a:t>
              </a:r>
            </a:p>
          </p:txBody>
        </p:sp>
        <p:sp>
          <p:nvSpPr>
            <p:cNvPr id="483" name="Shape 483"/>
            <p:cNvSpPr txBox="1"/>
            <p:nvPr/>
          </p:nvSpPr>
          <p:spPr>
            <a:xfrm>
              <a:off x="3703637" y="4481512"/>
              <a:ext cx="1946275" cy="519112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lang="en-US" sz="28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(</a:t>
              </a:r>
              <a:r>
                <a:rPr lang="en-US" sz="2800" b="0" i="1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Q</a:t>
              </a:r>
              <a:r>
                <a:rPr lang="en-US" sz="2800" b="0" i="1" u="none" strike="noStrike" cap="none" baseline="-250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1</a:t>
              </a:r>
              <a:r>
                <a:rPr lang="en-US" sz="2800" b="0" i="1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+ Q</a:t>
              </a:r>
              <a:r>
                <a:rPr lang="en-US" sz="2800" b="0" i="1" u="none" strike="noStrike" cap="none" baseline="-250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2</a:t>
              </a:r>
              <a:r>
                <a:rPr lang="en-US" sz="28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)/2</a:t>
              </a:r>
            </a:p>
          </p:txBody>
        </p:sp>
        <p:cxnSp>
          <p:nvCxnSpPr>
            <p:cNvPr id="484" name="Shape 484"/>
            <p:cNvCxnSpPr/>
            <p:nvPr/>
          </p:nvCxnSpPr>
          <p:spPr>
            <a:xfrm>
              <a:off x="3508375" y="4479925"/>
              <a:ext cx="2336800" cy="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485" name="Shape 485"/>
            <p:cNvSpPr txBox="1"/>
            <p:nvPr/>
          </p:nvSpPr>
          <p:spPr>
            <a:xfrm>
              <a:off x="2632075" y="4202112"/>
              <a:ext cx="862011" cy="519112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lang="en-US" sz="2800" b="0" i="1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E</a:t>
              </a:r>
              <a:r>
                <a:rPr lang="en-US" sz="2800" b="0" i="1" u="none" strike="noStrike" cap="none" baseline="-250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p</a:t>
              </a:r>
              <a:r>
                <a:rPr lang="en-US" sz="2800" b="0" i="1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28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=</a:t>
              </a:r>
            </a:p>
          </p:txBody>
        </p:sp>
        <p:cxnSp>
          <p:nvCxnSpPr>
            <p:cNvPr id="486" name="Shape 486"/>
            <p:cNvCxnSpPr/>
            <p:nvPr/>
          </p:nvCxnSpPr>
          <p:spPr>
            <a:xfrm flipH="1">
              <a:off x="5924550" y="4073525"/>
              <a:ext cx="304799" cy="7747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487" name="Shape 487"/>
            <p:cNvSpPr txBox="1"/>
            <p:nvPr/>
          </p:nvSpPr>
          <p:spPr>
            <a:xfrm>
              <a:off x="7067550" y="3960812"/>
              <a:ext cx="727074" cy="519112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Noto Symbol"/>
                <a:buNone/>
              </a:pPr>
              <a:r>
                <a:rPr lang="en-US" sz="2800" b="0" i="0" u="none" strike="noStrike" cap="none" baseline="0">
                  <a:solidFill>
                    <a:schemeClr val="dk1"/>
                  </a:solidFill>
                  <a:latin typeface="Noto Symbol"/>
                  <a:ea typeface="Noto Symbol"/>
                  <a:cs typeface="Noto Symbol"/>
                  <a:sym typeface="Noto Symbol"/>
                </a:rPr>
                <a:t>Δ </a:t>
              </a:r>
              <a:r>
                <a:rPr lang="en-US" sz="2800" b="0" i="1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P</a:t>
              </a:r>
            </a:p>
          </p:txBody>
        </p:sp>
        <p:sp>
          <p:nvSpPr>
            <p:cNvPr id="488" name="Shape 488"/>
            <p:cNvSpPr txBox="1"/>
            <p:nvPr/>
          </p:nvSpPr>
          <p:spPr>
            <a:xfrm>
              <a:off x="6480175" y="4481512"/>
              <a:ext cx="1866900" cy="519112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lang="en-US" sz="28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(</a:t>
              </a:r>
              <a:r>
                <a:rPr lang="en-US" sz="2800" b="0" i="1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P</a:t>
              </a:r>
              <a:r>
                <a:rPr lang="en-US" sz="2800" b="0" i="1" u="none" strike="noStrike" cap="none" baseline="-250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1</a:t>
              </a:r>
              <a:r>
                <a:rPr lang="en-US" sz="2800" b="0" i="1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+ P</a:t>
              </a:r>
              <a:r>
                <a:rPr lang="en-US" sz="2800" b="0" i="1" u="none" strike="noStrike" cap="none" baseline="-250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2</a:t>
              </a:r>
              <a:r>
                <a:rPr lang="en-US" sz="28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)/2</a:t>
              </a:r>
            </a:p>
          </p:txBody>
        </p:sp>
        <p:cxnSp>
          <p:nvCxnSpPr>
            <p:cNvPr id="489" name="Shape 489"/>
            <p:cNvCxnSpPr/>
            <p:nvPr/>
          </p:nvCxnSpPr>
          <p:spPr>
            <a:xfrm>
              <a:off x="6302375" y="4479925"/>
              <a:ext cx="2222500" cy="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miter/>
              <a:headEnd type="none" w="med" len="med"/>
              <a:tailEnd type="none" w="med" len="med"/>
            </a:ln>
          </p:spPr>
        </p:cxnSp>
      </p:grpSp>
      <p:grpSp>
        <p:nvGrpSpPr>
          <p:cNvPr id="490" name="Shape 490"/>
          <p:cNvGrpSpPr/>
          <p:nvPr/>
        </p:nvGrpSpPr>
        <p:grpSpPr>
          <a:xfrm>
            <a:off x="1431925" y="3433762"/>
            <a:ext cx="6305550" cy="2460624"/>
            <a:chOff x="1330325" y="4030662"/>
            <a:chExt cx="6305550" cy="2460624"/>
          </a:xfrm>
        </p:grpSpPr>
        <p:sp>
          <p:nvSpPr>
            <p:cNvPr id="491" name="Shape 491"/>
            <p:cNvSpPr txBox="1"/>
            <p:nvPr/>
          </p:nvSpPr>
          <p:spPr>
            <a:xfrm>
              <a:off x="1330325" y="4030662"/>
              <a:ext cx="6305550" cy="2460624"/>
            </a:xfrm>
            <a:prstGeom prst="rect">
              <a:avLst/>
            </a:prstGeom>
            <a:solidFill>
              <a:srgbClr val="99CCFF"/>
            </a:solidFill>
            <a:ln w="19050" cap="flat" cmpd="sng">
              <a:solidFill>
                <a:schemeClr val="dk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492" name="Shape 492"/>
            <p:cNvSpPr txBox="1"/>
            <p:nvPr/>
          </p:nvSpPr>
          <p:spPr>
            <a:xfrm>
              <a:off x="1698625" y="4989512"/>
              <a:ext cx="862011" cy="519112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lang="en-US" sz="2800" b="0" i="1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E</a:t>
              </a:r>
              <a:r>
                <a:rPr lang="en-US" sz="2800" b="0" i="1" u="none" strike="noStrike" cap="none" baseline="-250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p</a:t>
              </a:r>
              <a:r>
                <a:rPr lang="en-US" sz="2800" b="0" i="1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28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=</a:t>
              </a:r>
            </a:p>
          </p:txBody>
        </p:sp>
        <p:grpSp>
          <p:nvGrpSpPr>
            <p:cNvPr id="493" name="Shape 493"/>
            <p:cNvGrpSpPr/>
            <p:nvPr/>
          </p:nvGrpSpPr>
          <p:grpSpPr>
            <a:xfrm>
              <a:off x="2841625" y="4210050"/>
              <a:ext cx="4051300" cy="1038224"/>
              <a:chOff x="2651125" y="5022850"/>
              <a:chExt cx="4051300" cy="1038224"/>
            </a:xfrm>
          </p:grpSpPr>
          <p:sp>
            <p:nvSpPr>
              <p:cNvPr id="494" name="Shape 494"/>
              <p:cNvSpPr txBox="1"/>
              <p:nvPr/>
            </p:nvSpPr>
            <p:spPr>
              <a:xfrm>
                <a:off x="2989261" y="5022850"/>
                <a:ext cx="2879724" cy="51911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ct val="25000"/>
                  <a:buFont typeface="Arial"/>
                  <a:buNone/>
                </a:pPr>
                <a:r>
                  <a:rPr lang="en-US" sz="2800" b="0" i="0" u="none" strike="noStrike" cap="none" baseline="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100,000 - 60,000</a:t>
                </a:r>
              </a:p>
            </p:txBody>
          </p:sp>
          <p:cxnSp>
            <p:nvCxnSpPr>
              <p:cNvPr id="495" name="Shape 495"/>
              <p:cNvCxnSpPr/>
              <p:nvPr/>
            </p:nvCxnSpPr>
            <p:spPr>
              <a:xfrm>
                <a:off x="2651125" y="5541962"/>
                <a:ext cx="4051300" cy="0"/>
              </a:xfrm>
              <a:prstGeom prst="straightConnector1">
                <a:avLst/>
              </a:prstGeom>
              <a:noFill/>
              <a:ln w="19050" cap="flat" cmpd="sng">
                <a:solidFill>
                  <a:schemeClr val="dk1"/>
                </a:solidFill>
                <a:prstDash val="solid"/>
                <a:miter/>
                <a:headEnd type="none" w="med" len="med"/>
                <a:tailEnd type="none" w="med" len="med"/>
              </a:ln>
            </p:spPr>
          </p:cxnSp>
          <p:sp>
            <p:nvSpPr>
              <p:cNvPr id="496" name="Shape 496"/>
              <p:cNvSpPr txBox="1"/>
              <p:nvPr/>
            </p:nvSpPr>
            <p:spPr>
              <a:xfrm>
                <a:off x="2720975" y="5541962"/>
                <a:ext cx="3503611" cy="51911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ct val="25000"/>
                  <a:buFont typeface="Arial"/>
                  <a:buNone/>
                </a:pPr>
                <a:r>
                  <a:rPr lang="en-US" sz="2800" b="0" i="0" u="none" strike="noStrike" cap="none" baseline="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(100,000 + 60,000)/2</a:t>
                </a:r>
              </a:p>
            </p:txBody>
          </p:sp>
        </p:grpSp>
        <p:cxnSp>
          <p:nvCxnSpPr>
            <p:cNvPr id="497" name="Shape 497"/>
            <p:cNvCxnSpPr/>
            <p:nvPr/>
          </p:nvCxnSpPr>
          <p:spPr>
            <a:xfrm>
              <a:off x="2574925" y="5275262"/>
              <a:ext cx="4584699" cy="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grpSp>
          <p:nvGrpSpPr>
            <p:cNvPr id="498" name="Shape 498"/>
            <p:cNvGrpSpPr/>
            <p:nvPr/>
          </p:nvGrpSpPr>
          <p:grpSpPr>
            <a:xfrm>
              <a:off x="3800475" y="5302250"/>
              <a:ext cx="2133599" cy="1038223"/>
              <a:chOff x="3819525" y="6153150"/>
              <a:chExt cx="2133599" cy="1038223"/>
            </a:xfrm>
          </p:grpSpPr>
          <p:sp>
            <p:nvSpPr>
              <p:cNvPr id="499" name="Shape 499"/>
              <p:cNvSpPr txBox="1"/>
              <p:nvPr/>
            </p:nvSpPr>
            <p:spPr>
              <a:xfrm>
                <a:off x="4238625" y="6153150"/>
                <a:ext cx="1095375" cy="51911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ct val="25000"/>
                  <a:buFont typeface="Arial"/>
                  <a:buNone/>
                </a:pPr>
                <a:r>
                  <a:rPr lang="en-US" sz="2800" b="0" i="0" u="none" strike="noStrike" cap="none" baseline="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12 - 5</a:t>
                </a:r>
              </a:p>
            </p:txBody>
          </p:sp>
          <p:cxnSp>
            <p:nvCxnSpPr>
              <p:cNvPr id="500" name="Shape 500"/>
              <p:cNvCxnSpPr/>
              <p:nvPr/>
            </p:nvCxnSpPr>
            <p:spPr>
              <a:xfrm>
                <a:off x="3819525" y="6672261"/>
                <a:ext cx="2133599" cy="0"/>
              </a:xfrm>
              <a:prstGeom prst="straightConnector1">
                <a:avLst/>
              </a:prstGeom>
              <a:noFill/>
              <a:ln w="19050" cap="flat" cmpd="sng">
                <a:solidFill>
                  <a:schemeClr val="dk1"/>
                </a:solidFill>
                <a:prstDash val="solid"/>
                <a:miter/>
                <a:headEnd type="none" w="med" len="med"/>
                <a:tailEnd type="none" w="med" len="med"/>
              </a:ln>
            </p:spPr>
          </p:cxnSp>
          <p:sp>
            <p:nvSpPr>
              <p:cNvPr id="501" name="Shape 501"/>
              <p:cNvSpPr txBox="1"/>
              <p:nvPr/>
            </p:nvSpPr>
            <p:spPr>
              <a:xfrm>
                <a:off x="3927475" y="6672261"/>
                <a:ext cx="1719262" cy="51911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ct val="25000"/>
                  <a:buFont typeface="Arial"/>
                  <a:buNone/>
                </a:pPr>
                <a:r>
                  <a:rPr lang="en-US" sz="2800" b="0" i="0" u="none" strike="noStrike" cap="none" baseline="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(12 + 5)/2</a:t>
                </a:r>
              </a:p>
            </p:txBody>
          </p:sp>
        </p:grpSp>
      </p:grp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6" name="Shape 506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lang="en-US" sz="360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International Example: Price Elasticity of Demand for World’s Fair Tickets</a:t>
            </a:r>
          </a:p>
        </p:txBody>
      </p:sp>
      <p:sp>
        <p:nvSpPr>
          <p:cNvPr id="507" name="Shape 507"/>
          <p:cNvSpPr txBox="1">
            <a:spLocks noGrp="1"/>
          </p:cNvSpPr>
          <p:nvPr>
            <p:ph type="body" idx="1"/>
          </p:nvPr>
        </p:nvSpPr>
        <p:spPr>
          <a:xfrm>
            <a:off x="685800" y="3973512"/>
            <a:ext cx="7772400" cy="21224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Interpretation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 1 percent decrease in price would increase quantity demanded by .61 percent.</a:t>
            </a:r>
          </a:p>
        </p:txBody>
      </p:sp>
      <p:grpSp>
        <p:nvGrpSpPr>
          <p:cNvPr id="508" name="Shape 508"/>
          <p:cNvGrpSpPr/>
          <p:nvPr/>
        </p:nvGrpSpPr>
        <p:grpSpPr>
          <a:xfrm>
            <a:off x="1704975" y="2316162"/>
            <a:ext cx="5759449" cy="1216024"/>
            <a:chOff x="1647825" y="3903662"/>
            <a:chExt cx="5759449" cy="1216024"/>
          </a:xfrm>
        </p:grpSpPr>
        <p:sp>
          <p:nvSpPr>
            <p:cNvPr id="509" name="Shape 509"/>
            <p:cNvSpPr txBox="1"/>
            <p:nvPr/>
          </p:nvSpPr>
          <p:spPr>
            <a:xfrm>
              <a:off x="1647825" y="3903662"/>
              <a:ext cx="5759449" cy="1216024"/>
            </a:xfrm>
            <a:prstGeom prst="rect">
              <a:avLst/>
            </a:prstGeom>
            <a:solidFill>
              <a:srgbClr val="99CCFF"/>
            </a:solidFill>
            <a:ln w="19050" cap="flat" cmpd="sng">
              <a:solidFill>
                <a:schemeClr val="dk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510" name="Shape 510"/>
            <p:cNvSpPr txBox="1"/>
            <p:nvPr/>
          </p:nvSpPr>
          <p:spPr>
            <a:xfrm>
              <a:off x="2836861" y="3998912"/>
              <a:ext cx="1274762" cy="519112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lang="en-US" sz="28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40,000</a:t>
              </a:r>
            </a:p>
          </p:txBody>
        </p:sp>
        <p:sp>
          <p:nvSpPr>
            <p:cNvPr id="511" name="Shape 511"/>
            <p:cNvSpPr txBox="1"/>
            <p:nvPr/>
          </p:nvSpPr>
          <p:spPr>
            <a:xfrm>
              <a:off x="2836861" y="4545012"/>
              <a:ext cx="1274762" cy="519112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lang="en-US" sz="28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80,000</a:t>
              </a:r>
            </a:p>
          </p:txBody>
        </p:sp>
        <p:cxnSp>
          <p:nvCxnSpPr>
            <p:cNvPr id="512" name="Shape 512"/>
            <p:cNvCxnSpPr/>
            <p:nvPr/>
          </p:nvCxnSpPr>
          <p:spPr>
            <a:xfrm>
              <a:off x="2741611" y="4543425"/>
              <a:ext cx="1663700" cy="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513" name="Shape 513"/>
            <p:cNvSpPr txBox="1"/>
            <p:nvPr/>
          </p:nvSpPr>
          <p:spPr>
            <a:xfrm>
              <a:off x="1863725" y="4265612"/>
              <a:ext cx="862011" cy="519112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lang="en-US" sz="2800" b="0" i="1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E</a:t>
              </a:r>
              <a:r>
                <a:rPr lang="en-US" sz="2800" b="0" i="1" u="none" strike="noStrike" cap="none" baseline="-250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p</a:t>
              </a:r>
              <a:r>
                <a:rPr lang="en-US" sz="2800" b="0" i="1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28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=</a:t>
              </a:r>
            </a:p>
          </p:txBody>
        </p:sp>
        <p:cxnSp>
          <p:nvCxnSpPr>
            <p:cNvPr id="514" name="Shape 514"/>
            <p:cNvCxnSpPr/>
            <p:nvPr/>
          </p:nvCxnSpPr>
          <p:spPr>
            <a:xfrm flipH="1">
              <a:off x="4495800" y="4149725"/>
              <a:ext cx="304799" cy="7747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grpSp>
          <p:nvGrpSpPr>
            <p:cNvPr id="515" name="Shape 515"/>
            <p:cNvGrpSpPr/>
            <p:nvPr/>
          </p:nvGrpSpPr>
          <p:grpSpPr>
            <a:xfrm>
              <a:off x="4886325" y="3998912"/>
              <a:ext cx="1206499" cy="1065212"/>
              <a:chOff x="5254625" y="3998912"/>
              <a:chExt cx="1206499" cy="1065212"/>
            </a:xfrm>
          </p:grpSpPr>
          <p:sp>
            <p:nvSpPr>
              <p:cNvPr id="516" name="Shape 516"/>
              <p:cNvSpPr txBox="1"/>
              <p:nvPr/>
            </p:nvSpPr>
            <p:spPr>
              <a:xfrm>
                <a:off x="5567362" y="3998912"/>
                <a:ext cx="679449" cy="51911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ct val="25000"/>
                  <a:buFont typeface="Arial"/>
                  <a:buNone/>
                </a:pPr>
                <a:r>
                  <a:rPr lang="en-US" sz="2800" b="0" i="0" u="none" strike="noStrike" cap="none" baseline="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7.0</a:t>
                </a:r>
              </a:p>
            </p:txBody>
          </p:sp>
          <p:sp>
            <p:nvSpPr>
              <p:cNvPr id="517" name="Shape 517"/>
              <p:cNvSpPr txBox="1"/>
              <p:nvPr/>
            </p:nvSpPr>
            <p:spPr>
              <a:xfrm>
                <a:off x="5419725" y="4545012"/>
                <a:ext cx="679449" cy="51911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ct val="25000"/>
                  <a:buFont typeface="Arial"/>
                  <a:buNone/>
                </a:pPr>
                <a:r>
                  <a:rPr lang="en-US" sz="2800" b="0" i="0" u="none" strike="noStrike" cap="none" baseline="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8.5</a:t>
                </a:r>
              </a:p>
            </p:txBody>
          </p:sp>
          <p:cxnSp>
            <p:nvCxnSpPr>
              <p:cNvPr id="518" name="Shape 518"/>
              <p:cNvCxnSpPr/>
              <p:nvPr/>
            </p:nvCxnSpPr>
            <p:spPr>
              <a:xfrm>
                <a:off x="5254625" y="4543425"/>
                <a:ext cx="1206499" cy="0"/>
              </a:xfrm>
              <a:prstGeom prst="straightConnector1">
                <a:avLst/>
              </a:prstGeom>
              <a:noFill/>
              <a:ln w="19050" cap="flat" cmpd="sng">
                <a:solidFill>
                  <a:schemeClr val="dk1"/>
                </a:solidFill>
                <a:prstDash val="solid"/>
                <a:miter/>
                <a:headEnd type="none" w="med" len="med"/>
                <a:tailEnd type="none" w="med" len="med"/>
              </a:ln>
            </p:spPr>
          </p:cxnSp>
        </p:grpSp>
        <p:sp>
          <p:nvSpPr>
            <p:cNvPr id="519" name="Shape 519"/>
            <p:cNvSpPr txBox="1"/>
            <p:nvPr/>
          </p:nvSpPr>
          <p:spPr>
            <a:xfrm>
              <a:off x="6143625" y="4265612"/>
              <a:ext cx="985836" cy="519112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lang="en-US" sz="28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= .61</a:t>
              </a:r>
            </a:p>
          </p:txBody>
        </p:sp>
      </p:grp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" name="Shape 524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lang="en-US" sz="440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Price Elasticity Ranges</a:t>
            </a:r>
          </a:p>
        </p:txBody>
      </p:sp>
      <p:sp>
        <p:nvSpPr>
          <p:cNvPr id="525" name="Shape 525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3300"/>
              </a:buClr>
              <a:buSzPct val="100000"/>
              <a:buFont typeface="Times New Roman"/>
              <a:buChar char="•"/>
            </a:pPr>
            <a:r>
              <a:rPr lang="en-US" sz="3200" b="0" i="0" u="none" strike="noStrike" cap="none" baseline="0">
                <a:solidFill>
                  <a:srgbClr val="FF33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Elastic Demand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Percentage change in quantity demanded is larger than the percentage change in price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lang="en-US" sz="2800" b="0" i="1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</a:t>
            </a:r>
            <a:r>
              <a:rPr lang="en-US" sz="2800" b="0" i="1" u="none" strike="noStrike" cap="none" baseline="-25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</a:t>
            </a:r>
            <a:r>
              <a:rPr lang="en-US" sz="2800" b="0" i="1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&gt; 1</a:t>
            </a:r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0" name="Shape 530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lang="en-US" sz="440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Price Elasticity Ranges</a:t>
            </a:r>
          </a:p>
        </p:txBody>
      </p:sp>
      <p:sp>
        <p:nvSpPr>
          <p:cNvPr id="531" name="Shape 531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3300"/>
              </a:buClr>
              <a:buSzPct val="100000"/>
              <a:buFont typeface="Times New Roman"/>
              <a:buChar char="•"/>
            </a:pPr>
            <a:r>
              <a:rPr lang="en-US" sz="3200" b="0" i="0" u="none" strike="noStrike" cap="none" baseline="0">
                <a:solidFill>
                  <a:srgbClr val="FF33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Unit Elasticity of Demand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Percentage change in quantity demanded is equal to the percentage change in price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lang="en-US" sz="2800" b="0" i="1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</a:t>
            </a:r>
            <a:r>
              <a:rPr lang="en-US" sz="2800" b="0" i="1" u="none" strike="noStrike" cap="none" baseline="-25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</a:t>
            </a:r>
            <a:r>
              <a:rPr lang="en-US" sz="2800" b="0" i="1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= 1</a:t>
            </a:r>
          </a:p>
        </p:txBody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" name="Shape 536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lang="en-US" sz="440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Price Elasticity Ranges</a:t>
            </a:r>
          </a:p>
        </p:txBody>
      </p:sp>
      <p:sp>
        <p:nvSpPr>
          <p:cNvPr id="537" name="Shape 537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3300"/>
              </a:buClr>
              <a:buSzPct val="100000"/>
              <a:buFont typeface="Times New Roman"/>
              <a:buChar char="•"/>
            </a:pPr>
            <a:r>
              <a:rPr lang="en-US" sz="3200" b="0" i="0" u="none" strike="noStrike" cap="none" baseline="0">
                <a:solidFill>
                  <a:srgbClr val="FF33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Inelastic Demand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Percentage change in quantity demanded is smaller than the percentage change in price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lang="en-US" sz="2800" b="0" i="1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</a:t>
            </a:r>
            <a:r>
              <a:rPr lang="en-US" sz="2800" b="0" i="1" u="none" strike="noStrike" cap="none" baseline="-25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</a:t>
            </a:r>
            <a:r>
              <a:rPr lang="en-US" sz="2800" b="0" i="1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&lt; 1</a:t>
            </a:r>
          </a:p>
        </p:txBody>
      </p:sp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" name="Shape 542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lang="en-US" sz="440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Price Elasticity Ranges</a:t>
            </a:r>
          </a:p>
        </p:txBody>
      </p:sp>
      <p:sp>
        <p:nvSpPr>
          <p:cNvPr id="543" name="Shape 543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Extreme elasticities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FF3300"/>
              </a:buClr>
              <a:buSzPct val="100000"/>
              <a:buFont typeface="Times New Roman"/>
              <a:buChar char="–"/>
            </a:pPr>
            <a:r>
              <a:rPr lang="en-US" sz="2800" b="0" i="0" u="none" strike="noStrike" cap="none" baseline="0">
                <a:solidFill>
                  <a:srgbClr val="FF33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Perfectly Inelastic Demand</a:t>
            </a:r>
          </a:p>
          <a:p>
            <a:pPr marL="1143000" marR="0" lvl="2" indent="-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 demand curve that is a vertical line</a:t>
            </a:r>
          </a:p>
          <a:p>
            <a:pPr marL="1143000" marR="0" lvl="2" indent="-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It has only one quantity demanded for each price</a:t>
            </a:r>
          </a:p>
          <a:p>
            <a:pPr marL="1143000" marR="0" lvl="2" indent="-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 matter what the price, quantity demanded does not change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>
            <a:spLocks noGrp="1"/>
          </p:cNvSpPr>
          <p:nvPr>
            <p:ph type="title"/>
          </p:nvPr>
        </p:nvSpPr>
        <p:spPr>
          <a:xfrm>
            <a:off x="457200" y="122236"/>
            <a:ext cx="7543800" cy="1295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39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Objectives</a:t>
            </a:r>
          </a:p>
        </p:txBody>
      </p:sp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457200" y="1719261"/>
            <a:ext cx="8229600" cy="44116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70000"/>
              <a:buFont typeface="Noto Symbol"/>
              <a:buChar char="●"/>
            </a:pPr>
            <a:r>
              <a:rPr lang="en-US"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Describe the cross price elasticity of demand and how it may be used to indicate whether two goods are substitutes or complements</a:t>
            </a:r>
          </a:p>
          <a:p>
            <a:pPr marL="342900" marR="0" lvl="0" indent="-2095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Font typeface="Noto Symbol"/>
              <a:buNone/>
            </a:pPr>
            <a:endParaRPr sz="30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ct val="70000"/>
              <a:buFont typeface="Noto Symbol"/>
              <a:buChar char="●"/>
            </a:pPr>
            <a:r>
              <a:rPr lang="en-US"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Explain the income elasticity of demand</a:t>
            </a:r>
          </a:p>
          <a:p>
            <a:pPr marL="342900" marR="0" lvl="0" indent="-2095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Font typeface="Noto Symbol"/>
              <a:buNone/>
            </a:pPr>
            <a:endParaRPr sz="30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ct val="70000"/>
              <a:buFont typeface="Noto Symbol"/>
              <a:buChar char="●"/>
            </a:pPr>
            <a:r>
              <a:rPr lang="en-US"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Classify supply elasticities and explain how the length of time for adjustment affects the price elasticity of supply</a:t>
            </a:r>
          </a:p>
        </p:txBody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8" name="Shape 548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lang="en-US" sz="440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Extreme Price Elasticities</a:t>
            </a:r>
          </a:p>
        </p:txBody>
      </p:sp>
      <p:sp>
        <p:nvSpPr>
          <p:cNvPr id="549" name="Shape 549"/>
          <p:cNvSpPr txBox="1"/>
          <p:nvPr/>
        </p:nvSpPr>
        <p:spPr>
          <a:xfrm>
            <a:off x="2433636" y="6003925"/>
            <a:ext cx="4197349" cy="638174"/>
          </a:xfrm>
          <a:prstGeom prst="rect">
            <a:avLst/>
          </a:prstGeom>
          <a:noFill/>
          <a:ln>
            <a:noFill/>
          </a:ln>
        </p:spPr>
        <p:txBody>
          <a:bodyPr lIns="90475" tIns="44450" rIns="90475" bIns="4445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Quantity Demanded per Year</a:t>
            </a:r>
            <a:br>
              <a:rPr lang="en-US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(millions of units)</a:t>
            </a:r>
          </a:p>
        </p:txBody>
      </p:sp>
      <p:sp>
        <p:nvSpPr>
          <p:cNvPr id="550" name="Shape 550"/>
          <p:cNvSpPr txBox="1"/>
          <p:nvPr/>
        </p:nvSpPr>
        <p:spPr>
          <a:xfrm rot="-5400000">
            <a:off x="-62705" y="3755231"/>
            <a:ext cx="3467099" cy="363536"/>
          </a:xfrm>
          <a:prstGeom prst="rect">
            <a:avLst/>
          </a:prstGeom>
          <a:noFill/>
          <a:ln>
            <a:noFill/>
          </a:ln>
        </p:spPr>
        <p:txBody>
          <a:bodyPr lIns="90475" tIns="44450" rIns="90475" bIns="4445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Price</a:t>
            </a:r>
          </a:p>
        </p:txBody>
      </p:sp>
      <p:cxnSp>
        <p:nvCxnSpPr>
          <p:cNvPr id="551" name="Shape 551"/>
          <p:cNvCxnSpPr/>
          <p:nvPr/>
        </p:nvCxnSpPr>
        <p:spPr>
          <a:xfrm>
            <a:off x="2420936" y="2227261"/>
            <a:ext cx="0" cy="3408362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552" name="Shape 552"/>
          <p:cNvCxnSpPr/>
          <p:nvPr/>
        </p:nvCxnSpPr>
        <p:spPr>
          <a:xfrm>
            <a:off x="2420936" y="5629275"/>
            <a:ext cx="4164011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553" name="Shape 553"/>
          <p:cNvSpPr txBox="1"/>
          <p:nvPr/>
        </p:nvSpPr>
        <p:spPr>
          <a:xfrm>
            <a:off x="1935161" y="5643562"/>
            <a:ext cx="471487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0</a:t>
            </a:r>
          </a:p>
        </p:txBody>
      </p:sp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8" name="Shape 558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lang="en-US" sz="440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Extreme Price Elasticities</a:t>
            </a:r>
          </a:p>
        </p:txBody>
      </p:sp>
      <p:sp>
        <p:nvSpPr>
          <p:cNvPr id="559" name="Shape 559"/>
          <p:cNvSpPr txBox="1"/>
          <p:nvPr/>
        </p:nvSpPr>
        <p:spPr>
          <a:xfrm>
            <a:off x="2433636" y="6003925"/>
            <a:ext cx="4197349" cy="638174"/>
          </a:xfrm>
          <a:prstGeom prst="rect">
            <a:avLst/>
          </a:prstGeom>
          <a:noFill/>
          <a:ln>
            <a:noFill/>
          </a:ln>
        </p:spPr>
        <p:txBody>
          <a:bodyPr lIns="90475" tIns="44450" rIns="90475" bIns="4445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Quantity Demanded per Year</a:t>
            </a:r>
            <a:br>
              <a:rPr lang="en-US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(millions of units)</a:t>
            </a:r>
          </a:p>
        </p:txBody>
      </p:sp>
      <p:sp>
        <p:nvSpPr>
          <p:cNvPr id="560" name="Shape 560"/>
          <p:cNvSpPr txBox="1"/>
          <p:nvPr/>
        </p:nvSpPr>
        <p:spPr>
          <a:xfrm rot="-5400000">
            <a:off x="-62705" y="3755231"/>
            <a:ext cx="3467099" cy="363536"/>
          </a:xfrm>
          <a:prstGeom prst="rect">
            <a:avLst/>
          </a:prstGeom>
          <a:noFill/>
          <a:ln>
            <a:noFill/>
          </a:ln>
        </p:spPr>
        <p:txBody>
          <a:bodyPr lIns="90475" tIns="44450" rIns="90475" bIns="4445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Price</a:t>
            </a:r>
          </a:p>
        </p:txBody>
      </p:sp>
      <p:cxnSp>
        <p:nvCxnSpPr>
          <p:cNvPr id="561" name="Shape 561"/>
          <p:cNvCxnSpPr/>
          <p:nvPr/>
        </p:nvCxnSpPr>
        <p:spPr>
          <a:xfrm>
            <a:off x="2420936" y="2227261"/>
            <a:ext cx="0" cy="3408362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562" name="Shape 562"/>
          <p:cNvSpPr txBox="1"/>
          <p:nvPr/>
        </p:nvSpPr>
        <p:spPr>
          <a:xfrm>
            <a:off x="4068762" y="1716086"/>
            <a:ext cx="349250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1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</a:t>
            </a:r>
          </a:p>
        </p:txBody>
      </p:sp>
      <p:sp>
        <p:nvSpPr>
          <p:cNvPr id="563" name="Shape 563"/>
          <p:cNvSpPr txBox="1"/>
          <p:nvPr/>
        </p:nvSpPr>
        <p:spPr>
          <a:xfrm>
            <a:off x="4757737" y="3333750"/>
            <a:ext cx="1728787" cy="536575"/>
          </a:xfrm>
          <a:prstGeom prst="rect">
            <a:avLst/>
          </a:prstGeom>
          <a:solidFill>
            <a:srgbClr val="FFCC99"/>
          </a:solidFill>
          <a:ln w="19050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Perfect inelasticity, </a:t>
            </a:r>
            <a:br>
              <a:rPr lang="en-US"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or zero elasticity</a:t>
            </a:r>
          </a:p>
        </p:txBody>
      </p:sp>
      <p:sp>
        <p:nvSpPr>
          <p:cNvPr id="564" name="Shape 564"/>
          <p:cNvSpPr txBox="1"/>
          <p:nvPr/>
        </p:nvSpPr>
        <p:spPr>
          <a:xfrm>
            <a:off x="4068762" y="5643562"/>
            <a:ext cx="471487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8</a:t>
            </a:r>
          </a:p>
        </p:txBody>
      </p:sp>
      <p:sp>
        <p:nvSpPr>
          <p:cNvPr id="565" name="Shape 565"/>
          <p:cNvSpPr txBox="1"/>
          <p:nvPr/>
        </p:nvSpPr>
        <p:spPr>
          <a:xfrm>
            <a:off x="1935161" y="5643562"/>
            <a:ext cx="471487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0</a:t>
            </a:r>
          </a:p>
        </p:txBody>
      </p:sp>
      <p:cxnSp>
        <p:nvCxnSpPr>
          <p:cNvPr id="566" name="Shape 566"/>
          <p:cNvCxnSpPr/>
          <p:nvPr/>
        </p:nvCxnSpPr>
        <p:spPr>
          <a:xfrm rot="10800000">
            <a:off x="4229100" y="2095499"/>
            <a:ext cx="0" cy="3543300"/>
          </a:xfrm>
          <a:prstGeom prst="straightConnector1">
            <a:avLst/>
          </a:prstGeom>
          <a:noFill/>
          <a:ln w="28575" cap="flat" cmpd="sng">
            <a:solidFill>
              <a:srgbClr val="0F218B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567" name="Shape 567"/>
          <p:cNvCxnSpPr/>
          <p:nvPr/>
        </p:nvCxnSpPr>
        <p:spPr>
          <a:xfrm>
            <a:off x="2420936" y="5629275"/>
            <a:ext cx="4164011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</p:spTree>
  </p:cSld>
  <p:clrMapOvr>
    <a:masterClrMapping/>
  </p:clrMapOvr>
  <p:transition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2" name="Shape 572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lang="en-US" sz="440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Extreme Price Elasticities</a:t>
            </a:r>
          </a:p>
        </p:txBody>
      </p:sp>
      <p:sp>
        <p:nvSpPr>
          <p:cNvPr id="573" name="Shape 573"/>
          <p:cNvSpPr txBox="1"/>
          <p:nvPr/>
        </p:nvSpPr>
        <p:spPr>
          <a:xfrm>
            <a:off x="2433636" y="6003925"/>
            <a:ext cx="4197349" cy="638174"/>
          </a:xfrm>
          <a:prstGeom prst="rect">
            <a:avLst/>
          </a:prstGeom>
          <a:noFill/>
          <a:ln>
            <a:noFill/>
          </a:ln>
        </p:spPr>
        <p:txBody>
          <a:bodyPr lIns="90475" tIns="44450" rIns="90475" bIns="4445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Quantity Demanded per Year</a:t>
            </a:r>
            <a:br>
              <a:rPr lang="en-US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(millions of units)</a:t>
            </a:r>
          </a:p>
        </p:txBody>
      </p:sp>
      <p:sp>
        <p:nvSpPr>
          <p:cNvPr id="574" name="Shape 574"/>
          <p:cNvSpPr txBox="1"/>
          <p:nvPr/>
        </p:nvSpPr>
        <p:spPr>
          <a:xfrm rot="-5400000">
            <a:off x="-62705" y="3755231"/>
            <a:ext cx="3467099" cy="363536"/>
          </a:xfrm>
          <a:prstGeom prst="rect">
            <a:avLst/>
          </a:prstGeom>
          <a:noFill/>
          <a:ln>
            <a:noFill/>
          </a:ln>
        </p:spPr>
        <p:txBody>
          <a:bodyPr lIns="90475" tIns="44450" rIns="90475" bIns="4445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Price</a:t>
            </a:r>
          </a:p>
        </p:txBody>
      </p:sp>
      <p:cxnSp>
        <p:nvCxnSpPr>
          <p:cNvPr id="575" name="Shape 575"/>
          <p:cNvCxnSpPr/>
          <p:nvPr/>
        </p:nvCxnSpPr>
        <p:spPr>
          <a:xfrm>
            <a:off x="2420936" y="2227261"/>
            <a:ext cx="0" cy="3408362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576" name="Shape 576"/>
          <p:cNvSpPr txBox="1"/>
          <p:nvPr/>
        </p:nvSpPr>
        <p:spPr>
          <a:xfrm>
            <a:off x="4068762" y="1716086"/>
            <a:ext cx="349250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1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</a:t>
            </a:r>
          </a:p>
        </p:txBody>
      </p:sp>
      <p:cxnSp>
        <p:nvCxnSpPr>
          <p:cNvPr id="577" name="Shape 577"/>
          <p:cNvCxnSpPr/>
          <p:nvPr/>
        </p:nvCxnSpPr>
        <p:spPr>
          <a:xfrm>
            <a:off x="2420936" y="5629275"/>
            <a:ext cx="4164011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578" name="Shape 578"/>
          <p:cNvSpPr txBox="1"/>
          <p:nvPr/>
        </p:nvSpPr>
        <p:spPr>
          <a:xfrm>
            <a:off x="4068762" y="5643562"/>
            <a:ext cx="471487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8</a:t>
            </a:r>
          </a:p>
        </p:txBody>
      </p:sp>
      <p:sp>
        <p:nvSpPr>
          <p:cNvPr id="579" name="Shape 579"/>
          <p:cNvSpPr txBox="1"/>
          <p:nvPr/>
        </p:nvSpPr>
        <p:spPr>
          <a:xfrm>
            <a:off x="1935161" y="5643562"/>
            <a:ext cx="471487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0</a:t>
            </a:r>
          </a:p>
        </p:txBody>
      </p:sp>
      <p:cxnSp>
        <p:nvCxnSpPr>
          <p:cNvPr id="580" name="Shape 580"/>
          <p:cNvCxnSpPr/>
          <p:nvPr/>
        </p:nvCxnSpPr>
        <p:spPr>
          <a:xfrm rot="10800000">
            <a:off x="4229100" y="2095499"/>
            <a:ext cx="0" cy="3543300"/>
          </a:xfrm>
          <a:prstGeom prst="straightConnector1">
            <a:avLst/>
          </a:prstGeom>
          <a:noFill/>
          <a:ln w="28575" cap="flat" cmpd="sng">
            <a:solidFill>
              <a:srgbClr val="0F218B"/>
            </a:solidFill>
            <a:prstDash val="solid"/>
            <a:miter/>
            <a:headEnd type="none" w="med" len="med"/>
            <a:tailEnd type="none" w="med" len="med"/>
          </a:ln>
        </p:spPr>
      </p:cxnSp>
      <p:grpSp>
        <p:nvGrpSpPr>
          <p:cNvPr id="581" name="Shape 581"/>
          <p:cNvGrpSpPr/>
          <p:nvPr/>
        </p:nvGrpSpPr>
        <p:grpSpPr>
          <a:xfrm>
            <a:off x="1935161" y="4297362"/>
            <a:ext cx="2300286" cy="366711"/>
            <a:chOff x="1935161" y="4297362"/>
            <a:chExt cx="2300286" cy="366711"/>
          </a:xfrm>
        </p:grpSpPr>
        <p:cxnSp>
          <p:nvCxnSpPr>
            <p:cNvPr id="582" name="Shape 582"/>
            <p:cNvCxnSpPr/>
            <p:nvPr/>
          </p:nvCxnSpPr>
          <p:spPr>
            <a:xfrm>
              <a:off x="2433636" y="4495800"/>
              <a:ext cx="1801811" cy="0"/>
            </a:xfrm>
            <a:prstGeom prst="straightConnector1">
              <a:avLst/>
            </a:prstGeom>
            <a:noFill/>
            <a:ln w="25400" cap="flat" cmpd="sng">
              <a:solidFill>
                <a:srgbClr val="939598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583" name="Shape 583"/>
            <p:cNvSpPr txBox="1"/>
            <p:nvPr/>
          </p:nvSpPr>
          <p:spPr>
            <a:xfrm>
              <a:off x="1935161" y="4297362"/>
              <a:ext cx="471487" cy="366711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lang="en-US" sz="1800" b="0" i="1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P</a:t>
              </a:r>
              <a:r>
                <a:rPr lang="en-US" sz="1800" b="0" i="1" u="none" strike="noStrike" cap="none" baseline="-250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0</a:t>
              </a:r>
            </a:p>
          </p:txBody>
        </p:sp>
      </p:grpSp>
      <p:grpSp>
        <p:nvGrpSpPr>
          <p:cNvPr id="584" name="Shape 584"/>
          <p:cNvGrpSpPr/>
          <p:nvPr/>
        </p:nvGrpSpPr>
        <p:grpSpPr>
          <a:xfrm>
            <a:off x="1935161" y="2863850"/>
            <a:ext cx="2274886" cy="366711"/>
            <a:chOff x="1935161" y="2863850"/>
            <a:chExt cx="2274886" cy="366711"/>
          </a:xfrm>
        </p:grpSpPr>
        <p:cxnSp>
          <p:nvCxnSpPr>
            <p:cNvPr id="585" name="Shape 585"/>
            <p:cNvCxnSpPr/>
            <p:nvPr/>
          </p:nvCxnSpPr>
          <p:spPr>
            <a:xfrm>
              <a:off x="2471736" y="3062286"/>
              <a:ext cx="1738311" cy="0"/>
            </a:xfrm>
            <a:prstGeom prst="straightConnector1">
              <a:avLst/>
            </a:prstGeom>
            <a:noFill/>
            <a:ln w="25400" cap="flat" cmpd="sng">
              <a:solidFill>
                <a:srgbClr val="939598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586" name="Shape 586"/>
            <p:cNvSpPr txBox="1"/>
            <p:nvPr/>
          </p:nvSpPr>
          <p:spPr>
            <a:xfrm>
              <a:off x="1935161" y="2863850"/>
              <a:ext cx="420687" cy="366711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lang="en-US" sz="1800" b="0" i="1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P</a:t>
              </a:r>
              <a:r>
                <a:rPr lang="en-US" sz="1800" b="0" i="1" u="none" strike="noStrike" cap="none" baseline="-250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1</a:t>
              </a:r>
            </a:p>
          </p:txBody>
        </p:sp>
      </p:grpSp>
      <p:sp>
        <p:nvSpPr>
          <p:cNvPr id="587" name="Shape 587"/>
          <p:cNvSpPr/>
          <p:nvPr/>
        </p:nvSpPr>
        <p:spPr>
          <a:xfrm>
            <a:off x="4989512" y="4092575"/>
            <a:ext cx="1731962" cy="5365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  <a:path w="120000" h="120000" fill="none" extrusionOk="0">
                <a:moveTo>
                  <a:pt x="-11042" y="-11428"/>
                </a:moveTo>
                <a:lnTo>
                  <a:pt x="5521" y="-1195"/>
                </a:lnTo>
              </a:path>
            </a:pathLst>
          </a:custGeom>
          <a:solidFill>
            <a:srgbClr val="FFCC99"/>
          </a:solidFill>
          <a:ln w="19050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Perfect inelasticity, </a:t>
            </a:r>
            <a:br>
              <a:rPr lang="en-US"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or zero elasticity</a:t>
            </a:r>
          </a:p>
        </p:txBody>
      </p:sp>
    </p:spTree>
  </p:cSld>
  <p:clrMapOvr>
    <a:masterClrMapping/>
  </p:clrMapOvr>
  <p:transition spd="slow">
    <p:cut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2" name="Shape 592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lang="en-US" sz="440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Price Elasticity Ranges</a:t>
            </a:r>
          </a:p>
        </p:txBody>
      </p:sp>
      <p:sp>
        <p:nvSpPr>
          <p:cNvPr id="593" name="Shape 593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Extreme elasticities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FF3300"/>
              </a:buClr>
              <a:buSzPct val="100000"/>
              <a:buFont typeface="Times New Roman"/>
              <a:buChar char="–"/>
            </a:pPr>
            <a:r>
              <a:rPr lang="en-US" sz="2800" b="0" i="0" u="none" strike="noStrike" cap="none" baseline="0">
                <a:solidFill>
                  <a:srgbClr val="FF33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Perfectly Elastic Demand</a:t>
            </a:r>
          </a:p>
          <a:p>
            <a:pPr marL="1143000" marR="0" lvl="2" indent="-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 demand curve that is a horizontal line</a:t>
            </a:r>
          </a:p>
          <a:p>
            <a:pPr marL="1143000" marR="0" lvl="2" indent="-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It has only one price for every quantity</a:t>
            </a:r>
          </a:p>
          <a:p>
            <a:pPr marL="1143000" marR="0" lvl="2" indent="-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slightest increase in price leads to zero quantity demanded</a:t>
            </a:r>
          </a:p>
        </p:txBody>
      </p:sp>
    </p:spTree>
  </p:cSld>
  <p:clrMapOvr>
    <a:masterClrMapping/>
  </p:clrMapOvr>
  <p:transition spd="slow">
    <p:cut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8" name="Shape 598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lang="en-US" sz="440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Extreme Price Elasticities</a:t>
            </a:r>
          </a:p>
        </p:txBody>
      </p:sp>
      <p:sp>
        <p:nvSpPr>
          <p:cNvPr id="599" name="Shape 599"/>
          <p:cNvSpPr txBox="1"/>
          <p:nvPr/>
        </p:nvSpPr>
        <p:spPr>
          <a:xfrm>
            <a:off x="2433636" y="6003925"/>
            <a:ext cx="4197349" cy="638174"/>
          </a:xfrm>
          <a:prstGeom prst="rect">
            <a:avLst/>
          </a:prstGeom>
          <a:noFill/>
          <a:ln>
            <a:noFill/>
          </a:ln>
        </p:spPr>
        <p:txBody>
          <a:bodyPr lIns="90475" tIns="44450" rIns="90475" bIns="4445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Quantity Demanded per Year</a:t>
            </a:r>
            <a:br>
              <a:rPr lang="en-US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(millions of units)</a:t>
            </a:r>
          </a:p>
        </p:txBody>
      </p:sp>
      <p:sp>
        <p:nvSpPr>
          <p:cNvPr id="600" name="Shape 600"/>
          <p:cNvSpPr txBox="1"/>
          <p:nvPr/>
        </p:nvSpPr>
        <p:spPr>
          <a:xfrm rot="-5400000">
            <a:off x="-62705" y="3755231"/>
            <a:ext cx="3467099" cy="363536"/>
          </a:xfrm>
          <a:prstGeom prst="rect">
            <a:avLst/>
          </a:prstGeom>
          <a:noFill/>
          <a:ln>
            <a:noFill/>
          </a:ln>
        </p:spPr>
        <p:txBody>
          <a:bodyPr lIns="90475" tIns="44450" rIns="90475" bIns="4445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Price (cents)</a:t>
            </a:r>
          </a:p>
        </p:txBody>
      </p:sp>
      <p:cxnSp>
        <p:nvCxnSpPr>
          <p:cNvPr id="601" name="Shape 601"/>
          <p:cNvCxnSpPr/>
          <p:nvPr/>
        </p:nvCxnSpPr>
        <p:spPr>
          <a:xfrm>
            <a:off x="2420936" y="2227261"/>
            <a:ext cx="0" cy="3408362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602" name="Shape 602"/>
          <p:cNvCxnSpPr/>
          <p:nvPr/>
        </p:nvCxnSpPr>
        <p:spPr>
          <a:xfrm>
            <a:off x="2420936" y="5629275"/>
            <a:ext cx="4164011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603" name="Shape 603"/>
          <p:cNvSpPr txBox="1"/>
          <p:nvPr/>
        </p:nvSpPr>
        <p:spPr>
          <a:xfrm>
            <a:off x="1935161" y="5643562"/>
            <a:ext cx="471487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0</a:t>
            </a:r>
          </a:p>
        </p:txBody>
      </p:sp>
    </p:spTree>
  </p:cSld>
  <p:clrMapOvr>
    <a:masterClrMapping/>
  </p:clrMapOvr>
  <p:transition spd="slow">
    <p:cut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8" name="Shape 608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lang="en-US" sz="440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Extreme Price Elasticities</a:t>
            </a:r>
          </a:p>
        </p:txBody>
      </p:sp>
      <p:sp>
        <p:nvSpPr>
          <p:cNvPr id="609" name="Shape 609"/>
          <p:cNvSpPr txBox="1"/>
          <p:nvPr/>
        </p:nvSpPr>
        <p:spPr>
          <a:xfrm>
            <a:off x="2433636" y="6003925"/>
            <a:ext cx="4197349" cy="638174"/>
          </a:xfrm>
          <a:prstGeom prst="rect">
            <a:avLst/>
          </a:prstGeom>
          <a:noFill/>
          <a:ln>
            <a:noFill/>
          </a:ln>
        </p:spPr>
        <p:txBody>
          <a:bodyPr lIns="90475" tIns="44450" rIns="90475" bIns="4445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Quantity Demanded per Year</a:t>
            </a:r>
            <a:br>
              <a:rPr lang="en-US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(millions of units)</a:t>
            </a:r>
          </a:p>
        </p:txBody>
      </p:sp>
      <p:sp>
        <p:nvSpPr>
          <p:cNvPr id="610" name="Shape 610"/>
          <p:cNvSpPr txBox="1"/>
          <p:nvPr/>
        </p:nvSpPr>
        <p:spPr>
          <a:xfrm rot="-5400000">
            <a:off x="-62705" y="3755231"/>
            <a:ext cx="3467099" cy="363536"/>
          </a:xfrm>
          <a:prstGeom prst="rect">
            <a:avLst/>
          </a:prstGeom>
          <a:noFill/>
          <a:ln>
            <a:noFill/>
          </a:ln>
        </p:spPr>
        <p:txBody>
          <a:bodyPr lIns="90475" tIns="44450" rIns="90475" bIns="4445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Price (cents)</a:t>
            </a:r>
          </a:p>
        </p:txBody>
      </p:sp>
      <p:cxnSp>
        <p:nvCxnSpPr>
          <p:cNvPr id="611" name="Shape 611"/>
          <p:cNvCxnSpPr/>
          <p:nvPr/>
        </p:nvCxnSpPr>
        <p:spPr>
          <a:xfrm>
            <a:off x="2420936" y="2227261"/>
            <a:ext cx="0" cy="3408362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612" name="Shape 612"/>
          <p:cNvSpPr txBox="1"/>
          <p:nvPr/>
        </p:nvSpPr>
        <p:spPr>
          <a:xfrm>
            <a:off x="1935161" y="3649662"/>
            <a:ext cx="471487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30</a:t>
            </a:r>
          </a:p>
        </p:txBody>
      </p:sp>
      <p:cxnSp>
        <p:nvCxnSpPr>
          <p:cNvPr id="613" name="Shape 613"/>
          <p:cNvCxnSpPr/>
          <p:nvPr/>
        </p:nvCxnSpPr>
        <p:spPr>
          <a:xfrm>
            <a:off x="2420936" y="5629275"/>
            <a:ext cx="4164011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614" name="Shape 614"/>
          <p:cNvSpPr txBox="1"/>
          <p:nvPr/>
        </p:nvSpPr>
        <p:spPr>
          <a:xfrm>
            <a:off x="1935161" y="5643562"/>
            <a:ext cx="471487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0</a:t>
            </a:r>
          </a:p>
        </p:txBody>
      </p:sp>
      <p:sp>
        <p:nvSpPr>
          <p:cNvPr id="615" name="Shape 615"/>
          <p:cNvSpPr/>
          <p:nvPr/>
        </p:nvSpPr>
        <p:spPr>
          <a:xfrm>
            <a:off x="5257800" y="4762500"/>
            <a:ext cx="914400" cy="6095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19999"/>
                </a:lnTo>
                <a:lnTo>
                  <a:pt x="0" y="119999"/>
                </a:lnTo>
                <a:close/>
              </a:path>
              <a:path w="120000" h="120000" fill="none" extrusionOk="0">
                <a:moveTo>
                  <a:pt x="-19980" y="0"/>
                </a:moveTo>
                <a:close/>
                <a:lnTo>
                  <a:pt x="-19980" y="119999"/>
                </a:lnTo>
              </a:path>
              <a:path w="120000" h="120000" fill="none" extrusionOk="0">
                <a:moveTo>
                  <a:pt x="-19980" y="-36359"/>
                </a:moveTo>
                <a:lnTo>
                  <a:pt x="-45999" y="134999"/>
                </a:lnTo>
              </a:path>
            </a:pathLst>
          </a:cu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16" name="Shape 616"/>
          <p:cNvSpPr/>
          <p:nvPr/>
        </p:nvSpPr>
        <p:spPr>
          <a:xfrm>
            <a:off x="5675312" y="4498975"/>
            <a:ext cx="1652586" cy="5365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19999"/>
                </a:lnTo>
                <a:lnTo>
                  <a:pt x="0" y="119999"/>
                </a:lnTo>
                <a:close/>
              </a:path>
              <a:path w="120000" h="120000" fill="none" extrusionOk="0">
                <a:moveTo>
                  <a:pt x="-29448" y="-9237"/>
                </a:moveTo>
                <a:lnTo>
                  <a:pt x="5521" y="-1195"/>
                </a:lnTo>
              </a:path>
            </a:pathLst>
          </a:custGeom>
          <a:solidFill>
            <a:srgbClr val="FFCC99"/>
          </a:solidFill>
          <a:ln w="19050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Perfect elasticity, </a:t>
            </a:r>
            <a:br>
              <a:rPr lang="en-US"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or infinite elasticity</a:t>
            </a:r>
          </a:p>
        </p:txBody>
      </p:sp>
      <p:cxnSp>
        <p:nvCxnSpPr>
          <p:cNvPr id="617" name="Shape 617"/>
          <p:cNvCxnSpPr/>
          <p:nvPr/>
        </p:nvCxnSpPr>
        <p:spPr>
          <a:xfrm>
            <a:off x="2438400" y="3860800"/>
            <a:ext cx="4330700" cy="0"/>
          </a:xfrm>
          <a:prstGeom prst="straightConnector1">
            <a:avLst/>
          </a:prstGeom>
          <a:noFill/>
          <a:ln w="28575" cap="flat" cmpd="sng">
            <a:solidFill>
              <a:srgbClr val="0F218B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618" name="Shape 618"/>
          <p:cNvSpPr txBox="1"/>
          <p:nvPr/>
        </p:nvSpPr>
        <p:spPr>
          <a:xfrm>
            <a:off x="6786561" y="3659187"/>
            <a:ext cx="349250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1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</a:t>
            </a:r>
          </a:p>
        </p:txBody>
      </p:sp>
    </p:spTree>
  </p:cSld>
  <p:clrMapOvr>
    <a:masterClrMapping/>
  </p:clrMapOvr>
  <p:transition spd="slow">
    <p:cut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3" name="Shape 623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lang="en-US" sz="440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Extreme Price Elasticities</a:t>
            </a:r>
          </a:p>
        </p:txBody>
      </p:sp>
      <p:sp>
        <p:nvSpPr>
          <p:cNvPr id="624" name="Shape 624"/>
          <p:cNvSpPr txBox="1"/>
          <p:nvPr/>
        </p:nvSpPr>
        <p:spPr>
          <a:xfrm>
            <a:off x="2433636" y="6003925"/>
            <a:ext cx="4197349" cy="638174"/>
          </a:xfrm>
          <a:prstGeom prst="rect">
            <a:avLst/>
          </a:prstGeom>
          <a:noFill/>
          <a:ln>
            <a:noFill/>
          </a:ln>
        </p:spPr>
        <p:txBody>
          <a:bodyPr lIns="90475" tIns="44450" rIns="90475" bIns="4445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Quantity Demanded per Year</a:t>
            </a:r>
            <a:br>
              <a:rPr lang="en-US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(millions of units)</a:t>
            </a:r>
          </a:p>
        </p:txBody>
      </p:sp>
      <p:sp>
        <p:nvSpPr>
          <p:cNvPr id="625" name="Shape 625"/>
          <p:cNvSpPr txBox="1"/>
          <p:nvPr/>
        </p:nvSpPr>
        <p:spPr>
          <a:xfrm rot="-5400000">
            <a:off x="-62705" y="3755231"/>
            <a:ext cx="3467099" cy="363536"/>
          </a:xfrm>
          <a:prstGeom prst="rect">
            <a:avLst/>
          </a:prstGeom>
          <a:noFill/>
          <a:ln>
            <a:noFill/>
          </a:ln>
        </p:spPr>
        <p:txBody>
          <a:bodyPr lIns="90475" tIns="44450" rIns="90475" bIns="4445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Price (cents)</a:t>
            </a:r>
          </a:p>
        </p:txBody>
      </p:sp>
      <p:cxnSp>
        <p:nvCxnSpPr>
          <p:cNvPr id="626" name="Shape 626"/>
          <p:cNvCxnSpPr/>
          <p:nvPr/>
        </p:nvCxnSpPr>
        <p:spPr>
          <a:xfrm>
            <a:off x="2427286" y="2227261"/>
            <a:ext cx="0" cy="3408362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627" name="Shape 627"/>
          <p:cNvSpPr txBox="1"/>
          <p:nvPr/>
        </p:nvSpPr>
        <p:spPr>
          <a:xfrm>
            <a:off x="1935161" y="3649662"/>
            <a:ext cx="471487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30</a:t>
            </a:r>
          </a:p>
        </p:txBody>
      </p:sp>
      <p:cxnSp>
        <p:nvCxnSpPr>
          <p:cNvPr id="628" name="Shape 628"/>
          <p:cNvCxnSpPr/>
          <p:nvPr/>
        </p:nvCxnSpPr>
        <p:spPr>
          <a:xfrm>
            <a:off x="2427286" y="5629275"/>
            <a:ext cx="4164011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629" name="Shape 629"/>
          <p:cNvCxnSpPr/>
          <p:nvPr/>
        </p:nvCxnSpPr>
        <p:spPr>
          <a:xfrm>
            <a:off x="2471736" y="2795586"/>
            <a:ext cx="3681411" cy="0"/>
          </a:xfrm>
          <a:prstGeom prst="straightConnector1">
            <a:avLst/>
          </a:prstGeom>
          <a:noFill/>
          <a:ln w="25400" cap="flat" cmpd="sng">
            <a:solidFill>
              <a:srgbClr val="939598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630" name="Shape 630"/>
          <p:cNvSpPr txBox="1"/>
          <p:nvPr/>
        </p:nvSpPr>
        <p:spPr>
          <a:xfrm>
            <a:off x="1985961" y="2597150"/>
            <a:ext cx="420687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1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</a:t>
            </a:r>
            <a:r>
              <a:rPr lang="en-US" sz="1800" b="0" i="0" u="none" strike="noStrike" cap="none" baseline="-25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</a:p>
        </p:txBody>
      </p:sp>
      <p:sp>
        <p:nvSpPr>
          <p:cNvPr id="631" name="Shape 631"/>
          <p:cNvSpPr txBox="1"/>
          <p:nvPr/>
        </p:nvSpPr>
        <p:spPr>
          <a:xfrm>
            <a:off x="1935161" y="5643562"/>
            <a:ext cx="471487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0</a:t>
            </a:r>
          </a:p>
        </p:txBody>
      </p:sp>
      <p:sp>
        <p:nvSpPr>
          <p:cNvPr id="632" name="Shape 632"/>
          <p:cNvSpPr/>
          <p:nvPr/>
        </p:nvSpPr>
        <p:spPr>
          <a:xfrm>
            <a:off x="5257800" y="4762500"/>
            <a:ext cx="914400" cy="6095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19999"/>
                </a:lnTo>
                <a:lnTo>
                  <a:pt x="0" y="119999"/>
                </a:lnTo>
                <a:close/>
              </a:path>
              <a:path w="120000" h="120000" fill="none" extrusionOk="0">
                <a:moveTo>
                  <a:pt x="-19980" y="0"/>
                </a:moveTo>
                <a:close/>
                <a:lnTo>
                  <a:pt x="-19980" y="119999"/>
                </a:lnTo>
              </a:path>
              <a:path w="120000" h="120000" fill="none" extrusionOk="0">
                <a:moveTo>
                  <a:pt x="-19980" y="-36359"/>
                </a:moveTo>
                <a:lnTo>
                  <a:pt x="-45999" y="134999"/>
                </a:lnTo>
              </a:path>
            </a:pathLst>
          </a:cu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33" name="Shape 633"/>
          <p:cNvSpPr/>
          <p:nvPr/>
        </p:nvSpPr>
        <p:spPr>
          <a:xfrm>
            <a:off x="5627687" y="2066925"/>
            <a:ext cx="3028949" cy="38576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  <a:path w="120000" h="120000" fill="none" extrusionOk="0">
                <a:moveTo>
                  <a:pt x="46933" y="-9482"/>
                </a:moveTo>
                <a:lnTo>
                  <a:pt x="7680" y="-651"/>
                </a:lnTo>
              </a:path>
            </a:pathLst>
          </a:custGeom>
          <a:solidFill>
            <a:srgbClr val="FFCC99"/>
          </a:solidFill>
          <a:ln w="19050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400" b="0" i="1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</a:t>
            </a:r>
            <a:r>
              <a:rPr lang="en-US" sz="1400" b="0" i="0" u="none" strike="noStrike" cap="none" baseline="-25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lang="en-US" sz="1800" b="0" i="1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never touches the demand curve</a:t>
            </a:r>
          </a:p>
        </p:txBody>
      </p:sp>
      <p:sp>
        <p:nvSpPr>
          <p:cNvPr id="634" name="Shape 634"/>
          <p:cNvSpPr/>
          <p:nvPr/>
        </p:nvSpPr>
        <p:spPr>
          <a:xfrm>
            <a:off x="5675312" y="4498975"/>
            <a:ext cx="1652586" cy="5365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19999"/>
                </a:lnTo>
                <a:lnTo>
                  <a:pt x="0" y="119999"/>
                </a:lnTo>
                <a:close/>
              </a:path>
              <a:path w="120000" h="120000" fill="none" extrusionOk="0">
                <a:moveTo>
                  <a:pt x="-29448" y="-9237"/>
                </a:moveTo>
                <a:lnTo>
                  <a:pt x="5521" y="-1195"/>
                </a:lnTo>
              </a:path>
            </a:pathLst>
          </a:custGeom>
          <a:solidFill>
            <a:srgbClr val="FFCC99"/>
          </a:solidFill>
          <a:ln w="19050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Perfect elasticity, </a:t>
            </a:r>
            <a:br>
              <a:rPr lang="en-US"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or infinite elasticity</a:t>
            </a:r>
          </a:p>
        </p:txBody>
      </p:sp>
      <p:cxnSp>
        <p:nvCxnSpPr>
          <p:cNvPr id="635" name="Shape 635"/>
          <p:cNvCxnSpPr/>
          <p:nvPr/>
        </p:nvCxnSpPr>
        <p:spPr>
          <a:xfrm>
            <a:off x="2438400" y="3860800"/>
            <a:ext cx="4330700" cy="0"/>
          </a:xfrm>
          <a:prstGeom prst="straightConnector1">
            <a:avLst/>
          </a:prstGeom>
          <a:noFill/>
          <a:ln w="28575" cap="flat" cmpd="sng">
            <a:solidFill>
              <a:srgbClr val="0F218B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636" name="Shape 636"/>
          <p:cNvSpPr txBox="1"/>
          <p:nvPr/>
        </p:nvSpPr>
        <p:spPr>
          <a:xfrm>
            <a:off x="6786561" y="3659187"/>
            <a:ext cx="349250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1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</a:t>
            </a:r>
          </a:p>
        </p:txBody>
      </p:sp>
    </p:spTree>
  </p:cSld>
  <p:clrMapOvr>
    <a:masterClrMapping/>
  </p:clrMapOvr>
  <p:transition spd="slow">
    <p:cut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1" name="Shape 641"/>
          <p:cNvSpPr txBox="1"/>
          <p:nvPr/>
        </p:nvSpPr>
        <p:spPr>
          <a:xfrm>
            <a:off x="2755900" y="610235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642" name="Shape 642"/>
          <p:cNvCxnSpPr/>
          <p:nvPr/>
        </p:nvCxnSpPr>
        <p:spPr>
          <a:xfrm>
            <a:off x="2501900" y="1708150"/>
            <a:ext cx="0" cy="429260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643" name="Shape 643"/>
          <p:cNvSpPr txBox="1"/>
          <p:nvPr/>
        </p:nvSpPr>
        <p:spPr>
          <a:xfrm>
            <a:off x="2246311" y="6342062"/>
            <a:ext cx="4816474" cy="363536"/>
          </a:xfrm>
          <a:prstGeom prst="rect">
            <a:avLst/>
          </a:prstGeom>
          <a:noFill/>
          <a:ln>
            <a:noFill/>
          </a:ln>
        </p:spPr>
        <p:txBody>
          <a:bodyPr lIns="90475" tIns="44450" rIns="90475" bIns="4445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Quantity per period (billions of minutes)</a:t>
            </a:r>
          </a:p>
        </p:txBody>
      </p:sp>
      <p:sp>
        <p:nvSpPr>
          <p:cNvPr id="644" name="Shape 644"/>
          <p:cNvSpPr txBox="1"/>
          <p:nvPr/>
        </p:nvSpPr>
        <p:spPr>
          <a:xfrm rot="-5400000">
            <a:off x="-423067" y="3583781"/>
            <a:ext cx="4368799" cy="363536"/>
          </a:xfrm>
          <a:prstGeom prst="rect">
            <a:avLst/>
          </a:prstGeom>
          <a:noFill/>
          <a:ln>
            <a:noFill/>
          </a:ln>
        </p:spPr>
        <p:txBody>
          <a:bodyPr lIns="90475" tIns="44450" rIns="90475" bIns="4445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Price per Minute ($)</a:t>
            </a:r>
          </a:p>
        </p:txBody>
      </p:sp>
      <p:sp>
        <p:nvSpPr>
          <p:cNvPr id="645" name="Shape 645"/>
          <p:cNvSpPr txBox="1"/>
          <p:nvPr/>
        </p:nvSpPr>
        <p:spPr>
          <a:xfrm>
            <a:off x="2235200" y="6003925"/>
            <a:ext cx="307974" cy="363536"/>
          </a:xfrm>
          <a:prstGeom prst="rect">
            <a:avLst/>
          </a:prstGeom>
          <a:noFill/>
          <a:ln>
            <a:noFill/>
          </a:ln>
        </p:spPr>
        <p:txBody>
          <a:bodyPr lIns="90475" tIns="44450" rIns="90475" bIns="444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0</a:t>
            </a:r>
          </a:p>
        </p:txBody>
      </p:sp>
      <p:sp>
        <p:nvSpPr>
          <p:cNvPr id="646" name="Shape 646"/>
          <p:cNvSpPr txBox="1"/>
          <p:nvPr/>
        </p:nvSpPr>
        <p:spPr>
          <a:xfrm>
            <a:off x="2006600" y="5473700"/>
            <a:ext cx="498475" cy="363536"/>
          </a:xfrm>
          <a:prstGeom prst="rect">
            <a:avLst/>
          </a:prstGeom>
          <a:noFill/>
          <a:ln>
            <a:noFill/>
          </a:ln>
        </p:spPr>
        <p:txBody>
          <a:bodyPr lIns="90475" tIns="44450" rIns="90475" bIns="444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.10</a:t>
            </a:r>
          </a:p>
        </p:txBody>
      </p:sp>
      <p:sp>
        <p:nvSpPr>
          <p:cNvPr id="647" name="Shape 647"/>
          <p:cNvSpPr txBox="1"/>
          <p:nvPr/>
        </p:nvSpPr>
        <p:spPr>
          <a:xfrm>
            <a:off x="2006600" y="5092700"/>
            <a:ext cx="498475" cy="363536"/>
          </a:xfrm>
          <a:prstGeom prst="rect">
            <a:avLst/>
          </a:prstGeom>
          <a:noFill/>
          <a:ln>
            <a:noFill/>
          </a:ln>
        </p:spPr>
        <p:txBody>
          <a:bodyPr lIns="90475" tIns="44450" rIns="90475" bIns="444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.20</a:t>
            </a:r>
          </a:p>
        </p:txBody>
      </p:sp>
      <p:sp>
        <p:nvSpPr>
          <p:cNvPr id="648" name="Shape 648"/>
          <p:cNvSpPr txBox="1"/>
          <p:nvPr/>
        </p:nvSpPr>
        <p:spPr>
          <a:xfrm>
            <a:off x="2006600" y="4711700"/>
            <a:ext cx="498475" cy="363536"/>
          </a:xfrm>
          <a:prstGeom prst="rect">
            <a:avLst/>
          </a:prstGeom>
          <a:noFill/>
          <a:ln>
            <a:noFill/>
          </a:ln>
        </p:spPr>
        <p:txBody>
          <a:bodyPr lIns="90475" tIns="44450" rIns="90475" bIns="444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.30</a:t>
            </a:r>
          </a:p>
        </p:txBody>
      </p:sp>
      <p:sp>
        <p:nvSpPr>
          <p:cNvPr id="649" name="Shape 649"/>
          <p:cNvSpPr txBox="1"/>
          <p:nvPr/>
        </p:nvSpPr>
        <p:spPr>
          <a:xfrm>
            <a:off x="2006600" y="4330700"/>
            <a:ext cx="498475" cy="363536"/>
          </a:xfrm>
          <a:prstGeom prst="rect">
            <a:avLst/>
          </a:prstGeom>
          <a:noFill/>
          <a:ln>
            <a:noFill/>
          </a:ln>
        </p:spPr>
        <p:txBody>
          <a:bodyPr lIns="90475" tIns="44450" rIns="90475" bIns="444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.40</a:t>
            </a:r>
          </a:p>
        </p:txBody>
      </p:sp>
      <p:sp>
        <p:nvSpPr>
          <p:cNvPr id="650" name="Shape 650"/>
          <p:cNvSpPr txBox="1"/>
          <p:nvPr/>
        </p:nvSpPr>
        <p:spPr>
          <a:xfrm>
            <a:off x="2006600" y="3949700"/>
            <a:ext cx="498475" cy="363536"/>
          </a:xfrm>
          <a:prstGeom prst="rect">
            <a:avLst/>
          </a:prstGeom>
          <a:noFill/>
          <a:ln>
            <a:noFill/>
          </a:ln>
        </p:spPr>
        <p:txBody>
          <a:bodyPr lIns="90475" tIns="44450" rIns="90475" bIns="444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.50</a:t>
            </a:r>
          </a:p>
        </p:txBody>
      </p:sp>
      <p:sp>
        <p:nvSpPr>
          <p:cNvPr id="651" name="Shape 651"/>
          <p:cNvSpPr txBox="1"/>
          <p:nvPr/>
        </p:nvSpPr>
        <p:spPr>
          <a:xfrm>
            <a:off x="2006600" y="3568700"/>
            <a:ext cx="498475" cy="363536"/>
          </a:xfrm>
          <a:prstGeom prst="rect">
            <a:avLst/>
          </a:prstGeom>
          <a:noFill/>
          <a:ln>
            <a:noFill/>
          </a:ln>
        </p:spPr>
        <p:txBody>
          <a:bodyPr lIns="90475" tIns="44450" rIns="90475" bIns="444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.60</a:t>
            </a:r>
          </a:p>
        </p:txBody>
      </p:sp>
      <p:sp>
        <p:nvSpPr>
          <p:cNvPr id="652" name="Shape 652"/>
          <p:cNvSpPr txBox="1"/>
          <p:nvPr/>
        </p:nvSpPr>
        <p:spPr>
          <a:xfrm>
            <a:off x="2006600" y="3187700"/>
            <a:ext cx="498475" cy="363536"/>
          </a:xfrm>
          <a:prstGeom prst="rect">
            <a:avLst/>
          </a:prstGeom>
          <a:noFill/>
          <a:ln>
            <a:noFill/>
          </a:ln>
        </p:spPr>
        <p:txBody>
          <a:bodyPr lIns="90475" tIns="44450" rIns="90475" bIns="444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.70</a:t>
            </a:r>
          </a:p>
        </p:txBody>
      </p:sp>
      <p:sp>
        <p:nvSpPr>
          <p:cNvPr id="653" name="Shape 653"/>
          <p:cNvSpPr txBox="1"/>
          <p:nvPr/>
        </p:nvSpPr>
        <p:spPr>
          <a:xfrm>
            <a:off x="2006600" y="2806700"/>
            <a:ext cx="498475" cy="363536"/>
          </a:xfrm>
          <a:prstGeom prst="rect">
            <a:avLst/>
          </a:prstGeom>
          <a:noFill/>
          <a:ln>
            <a:noFill/>
          </a:ln>
        </p:spPr>
        <p:txBody>
          <a:bodyPr lIns="90475" tIns="44450" rIns="90475" bIns="444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.80</a:t>
            </a:r>
          </a:p>
        </p:txBody>
      </p:sp>
      <p:sp>
        <p:nvSpPr>
          <p:cNvPr id="654" name="Shape 654"/>
          <p:cNvSpPr txBox="1"/>
          <p:nvPr/>
        </p:nvSpPr>
        <p:spPr>
          <a:xfrm>
            <a:off x="2006600" y="2425700"/>
            <a:ext cx="498475" cy="363536"/>
          </a:xfrm>
          <a:prstGeom prst="rect">
            <a:avLst/>
          </a:prstGeom>
          <a:noFill/>
          <a:ln>
            <a:noFill/>
          </a:ln>
        </p:spPr>
        <p:txBody>
          <a:bodyPr lIns="90475" tIns="44450" rIns="90475" bIns="444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.90</a:t>
            </a:r>
          </a:p>
        </p:txBody>
      </p:sp>
      <p:sp>
        <p:nvSpPr>
          <p:cNvPr id="655" name="Shape 655"/>
          <p:cNvSpPr txBox="1"/>
          <p:nvPr/>
        </p:nvSpPr>
        <p:spPr>
          <a:xfrm>
            <a:off x="1879600" y="2044700"/>
            <a:ext cx="625475" cy="363536"/>
          </a:xfrm>
          <a:prstGeom prst="rect">
            <a:avLst/>
          </a:prstGeom>
          <a:noFill/>
          <a:ln>
            <a:noFill/>
          </a:ln>
        </p:spPr>
        <p:txBody>
          <a:bodyPr lIns="90475" tIns="44450" rIns="90475" bIns="444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1.00</a:t>
            </a:r>
          </a:p>
        </p:txBody>
      </p:sp>
      <p:sp>
        <p:nvSpPr>
          <p:cNvPr id="656" name="Shape 656"/>
          <p:cNvSpPr txBox="1"/>
          <p:nvPr/>
        </p:nvSpPr>
        <p:spPr>
          <a:xfrm>
            <a:off x="1879600" y="1663700"/>
            <a:ext cx="625475" cy="363536"/>
          </a:xfrm>
          <a:prstGeom prst="rect">
            <a:avLst/>
          </a:prstGeom>
          <a:noFill/>
          <a:ln>
            <a:noFill/>
          </a:ln>
        </p:spPr>
        <p:txBody>
          <a:bodyPr lIns="90475" tIns="44450" rIns="90475" bIns="444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1.10</a:t>
            </a:r>
          </a:p>
        </p:txBody>
      </p:sp>
      <p:sp>
        <p:nvSpPr>
          <p:cNvPr id="657" name="Shape 657"/>
          <p:cNvSpPr txBox="1"/>
          <p:nvPr/>
        </p:nvSpPr>
        <p:spPr>
          <a:xfrm>
            <a:off x="2679700" y="6003925"/>
            <a:ext cx="434974" cy="363536"/>
          </a:xfrm>
          <a:prstGeom prst="rect">
            <a:avLst/>
          </a:prstGeom>
          <a:noFill/>
          <a:ln>
            <a:noFill/>
          </a:ln>
        </p:spPr>
        <p:txBody>
          <a:bodyPr lIns="90475" tIns="44450" rIns="90475" bIns="444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</a:t>
            </a:r>
          </a:p>
        </p:txBody>
      </p:sp>
      <p:sp>
        <p:nvSpPr>
          <p:cNvPr id="658" name="Shape 658"/>
          <p:cNvSpPr txBox="1"/>
          <p:nvPr/>
        </p:nvSpPr>
        <p:spPr>
          <a:xfrm>
            <a:off x="3040061" y="6003925"/>
            <a:ext cx="434974" cy="363536"/>
          </a:xfrm>
          <a:prstGeom prst="rect">
            <a:avLst/>
          </a:prstGeom>
          <a:noFill/>
          <a:ln>
            <a:noFill/>
          </a:ln>
        </p:spPr>
        <p:txBody>
          <a:bodyPr lIns="90475" tIns="44450" rIns="90475" bIns="444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20</a:t>
            </a:r>
          </a:p>
        </p:txBody>
      </p:sp>
      <p:sp>
        <p:nvSpPr>
          <p:cNvPr id="659" name="Shape 659"/>
          <p:cNvSpPr txBox="1"/>
          <p:nvPr/>
        </p:nvSpPr>
        <p:spPr>
          <a:xfrm>
            <a:off x="3400425" y="6003925"/>
            <a:ext cx="434974" cy="363536"/>
          </a:xfrm>
          <a:prstGeom prst="rect">
            <a:avLst/>
          </a:prstGeom>
          <a:noFill/>
          <a:ln>
            <a:noFill/>
          </a:ln>
        </p:spPr>
        <p:txBody>
          <a:bodyPr lIns="90475" tIns="44450" rIns="90475" bIns="444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30</a:t>
            </a:r>
          </a:p>
        </p:txBody>
      </p:sp>
      <p:sp>
        <p:nvSpPr>
          <p:cNvPr id="660" name="Shape 660"/>
          <p:cNvSpPr txBox="1"/>
          <p:nvPr/>
        </p:nvSpPr>
        <p:spPr>
          <a:xfrm>
            <a:off x="3760787" y="6003925"/>
            <a:ext cx="434974" cy="363536"/>
          </a:xfrm>
          <a:prstGeom prst="rect">
            <a:avLst/>
          </a:prstGeom>
          <a:noFill/>
          <a:ln>
            <a:noFill/>
          </a:ln>
        </p:spPr>
        <p:txBody>
          <a:bodyPr lIns="90475" tIns="44450" rIns="90475" bIns="444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40</a:t>
            </a:r>
          </a:p>
        </p:txBody>
      </p:sp>
      <p:sp>
        <p:nvSpPr>
          <p:cNvPr id="661" name="Shape 661"/>
          <p:cNvSpPr txBox="1"/>
          <p:nvPr/>
        </p:nvSpPr>
        <p:spPr>
          <a:xfrm>
            <a:off x="4121150" y="6003925"/>
            <a:ext cx="434974" cy="363536"/>
          </a:xfrm>
          <a:prstGeom prst="rect">
            <a:avLst/>
          </a:prstGeom>
          <a:noFill/>
          <a:ln>
            <a:noFill/>
          </a:ln>
        </p:spPr>
        <p:txBody>
          <a:bodyPr lIns="90475" tIns="44450" rIns="90475" bIns="444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50</a:t>
            </a:r>
          </a:p>
        </p:txBody>
      </p:sp>
      <p:sp>
        <p:nvSpPr>
          <p:cNvPr id="662" name="Shape 662"/>
          <p:cNvSpPr txBox="1"/>
          <p:nvPr/>
        </p:nvSpPr>
        <p:spPr>
          <a:xfrm>
            <a:off x="4483100" y="6003925"/>
            <a:ext cx="434974" cy="363536"/>
          </a:xfrm>
          <a:prstGeom prst="rect">
            <a:avLst/>
          </a:prstGeom>
          <a:noFill/>
          <a:ln>
            <a:noFill/>
          </a:ln>
        </p:spPr>
        <p:txBody>
          <a:bodyPr lIns="90475" tIns="44450" rIns="90475" bIns="444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60</a:t>
            </a:r>
          </a:p>
        </p:txBody>
      </p:sp>
      <p:sp>
        <p:nvSpPr>
          <p:cNvPr id="663" name="Shape 663"/>
          <p:cNvSpPr txBox="1"/>
          <p:nvPr/>
        </p:nvSpPr>
        <p:spPr>
          <a:xfrm>
            <a:off x="4843462" y="6003925"/>
            <a:ext cx="434974" cy="363536"/>
          </a:xfrm>
          <a:prstGeom prst="rect">
            <a:avLst/>
          </a:prstGeom>
          <a:noFill/>
          <a:ln>
            <a:noFill/>
          </a:ln>
        </p:spPr>
        <p:txBody>
          <a:bodyPr lIns="90475" tIns="44450" rIns="90475" bIns="444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70</a:t>
            </a:r>
          </a:p>
        </p:txBody>
      </p:sp>
      <p:sp>
        <p:nvSpPr>
          <p:cNvPr id="664" name="Shape 664"/>
          <p:cNvSpPr txBox="1"/>
          <p:nvPr/>
        </p:nvSpPr>
        <p:spPr>
          <a:xfrm>
            <a:off x="5203825" y="6003925"/>
            <a:ext cx="434974" cy="363536"/>
          </a:xfrm>
          <a:prstGeom prst="rect">
            <a:avLst/>
          </a:prstGeom>
          <a:noFill/>
          <a:ln>
            <a:noFill/>
          </a:ln>
        </p:spPr>
        <p:txBody>
          <a:bodyPr lIns="90475" tIns="44450" rIns="90475" bIns="444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80</a:t>
            </a:r>
          </a:p>
        </p:txBody>
      </p:sp>
      <p:sp>
        <p:nvSpPr>
          <p:cNvPr id="665" name="Shape 665"/>
          <p:cNvSpPr txBox="1"/>
          <p:nvPr/>
        </p:nvSpPr>
        <p:spPr>
          <a:xfrm>
            <a:off x="5564187" y="6003925"/>
            <a:ext cx="434974" cy="363536"/>
          </a:xfrm>
          <a:prstGeom prst="rect">
            <a:avLst/>
          </a:prstGeom>
          <a:noFill/>
          <a:ln>
            <a:noFill/>
          </a:ln>
        </p:spPr>
        <p:txBody>
          <a:bodyPr lIns="90475" tIns="44450" rIns="90475" bIns="444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90</a:t>
            </a:r>
          </a:p>
        </p:txBody>
      </p:sp>
      <p:sp>
        <p:nvSpPr>
          <p:cNvPr id="666" name="Shape 666"/>
          <p:cNvSpPr txBox="1"/>
          <p:nvPr/>
        </p:nvSpPr>
        <p:spPr>
          <a:xfrm>
            <a:off x="5848350" y="6003925"/>
            <a:ext cx="561975" cy="363536"/>
          </a:xfrm>
          <a:prstGeom prst="rect">
            <a:avLst/>
          </a:prstGeom>
          <a:noFill/>
          <a:ln>
            <a:noFill/>
          </a:ln>
        </p:spPr>
        <p:txBody>
          <a:bodyPr lIns="90475" tIns="44450" rIns="90475" bIns="444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100</a:t>
            </a:r>
          </a:p>
        </p:txBody>
      </p:sp>
      <p:sp>
        <p:nvSpPr>
          <p:cNvPr id="667" name="Shape 667"/>
          <p:cNvSpPr txBox="1"/>
          <p:nvPr/>
        </p:nvSpPr>
        <p:spPr>
          <a:xfrm>
            <a:off x="6311900" y="6003925"/>
            <a:ext cx="561975" cy="363536"/>
          </a:xfrm>
          <a:prstGeom prst="rect">
            <a:avLst/>
          </a:prstGeom>
          <a:noFill/>
          <a:ln>
            <a:noFill/>
          </a:ln>
        </p:spPr>
        <p:txBody>
          <a:bodyPr lIns="90475" tIns="44450" rIns="90475" bIns="444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110</a:t>
            </a:r>
          </a:p>
        </p:txBody>
      </p:sp>
      <p:sp>
        <p:nvSpPr>
          <p:cNvPr id="668" name="Shape 668"/>
          <p:cNvSpPr/>
          <p:nvPr/>
        </p:nvSpPr>
        <p:spPr>
          <a:xfrm>
            <a:off x="2787650" y="2165350"/>
            <a:ext cx="100011" cy="100011"/>
          </a:xfrm>
          <a:prstGeom prst="ellipse">
            <a:avLst/>
          </a:prstGeom>
          <a:solidFill>
            <a:srgbClr val="00889B"/>
          </a:solidFill>
          <a:ln w="952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69" name="Shape 669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lang="en-US" sz="280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Relationship Between </a:t>
            </a:r>
            <a:br>
              <a:rPr lang="en-US" sz="280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280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Price Elasticity of Demand and Total Revenues </a:t>
            </a:r>
            <a:br>
              <a:rPr lang="en-US" sz="280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280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for Cell Phone Service</a:t>
            </a:r>
          </a:p>
        </p:txBody>
      </p:sp>
      <p:cxnSp>
        <p:nvCxnSpPr>
          <p:cNvPr id="670" name="Shape 670"/>
          <p:cNvCxnSpPr/>
          <p:nvPr/>
        </p:nvCxnSpPr>
        <p:spPr>
          <a:xfrm>
            <a:off x="2489200" y="5994400"/>
            <a:ext cx="4521199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671" name="Shape 671"/>
          <p:cNvSpPr/>
          <p:nvPr/>
        </p:nvSpPr>
        <p:spPr>
          <a:xfrm>
            <a:off x="3143250" y="2559050"/>
            <a:ext cx="100011" cy="100011"/>
          </a:xfrm>
          <a:prstGeom prst="ellipse">
            <a:avLst/>
          </a:prstGeom>
          <a:solidFill>
            <a:srgbClr val="00889B"/>
          </a:solidFill>
          <a:ln w="952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72" name="Shape 672"/>
          <p:cNvSpPr/>
          <p:nvPr/>
        </p:nvSpPr>
        <p:spPr>
          <a:xfrm>
            <a:off x="3511550" y="2944811"/>
            <a:ext cx="100011" cy="100011"/>
          </a:xfrm>
          <a:prstGeom prst="ellipse">
            <a:avLst/>
          </a:prstGeom>
          <a:solidFill>
            <a:srgbClr val="00889B"/>
          </a:solidFill>
          <a:ln w="952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73" name="Shape 673"/>
          <p:cNvSpPr/>
          <p:nvPr/>
        </p:nvSpPr>
        <p:spPr>
          <a:xfrm>
            <a:off x="3854450" y="3325812"/>
            <a:ext cx="100011" cy="100011"/>
          </a:xfrm>
          <a:prstGeom prst="ellipse">
            <a:avLst/>
          </a:prstGeom>
          <a:solidFill>
            <a:srgbClr val="00889B"/>
          </a:solidFill>
          <a:ln w="952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74" name="Shape 674"/>
          <p:cNvSpPr/>
          <p:nvPr/>
        </p:nvSpPr>
        <p:spPr>
          <a:xfrm>
            <a:off x="4959350" y="4468812"/>
            <a:ext cx="100011" cy="100011"/>
          </a:xfrm>
          <a:prstGeom prst="ellipse">
            <a:avLst/>
          </a:prstGeom>
          <a:solidFill>
            <a:srgbClr val="00889B"/>
          </a:solidFill>
          <a:ln w="952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75" name="Shape 675"/>
          <p:cNvSpPr/>
          <p:nvPr/>
        </p:nvSpPr>
        <p:spPr>
          <a:xfrm>
            <a:off x="5314950" y="4837112"/>
            <a:ext cx="100011" cy="100011"/>
          </a:xfrm>
          <a:prstGeom prst="ellipse">
            <a:avLst/>
          </a:prstGeom>
          <a:solidFill>
            <a:srgbClr val="00889B"/>
          </a:solidFill>
          <a:ln w="952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76" name="Shape 676"/>
          <p:cNvSpPr/>
          <p:nvPr/>
        </p:nvSpPr>
        <p:spPr>
          <a:xfrm>
            <a:off x="5670550" y="5218112"/>
            <a:ext cx="100011" cy="100011"/>
          </a:xfrm>
          <a:prstGeom prst="ellipse">
            <a:avLst/>
          </a:prstGeom>
          <a:solidFill>
            <a:srgbClr val="00889B"/>
          </a:solidFill>
          <a:ln w="952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77" name="Shape 677"/>
          <p:cNvSpPr/>
          <p:nvPr/>
        </p:nvSpPr>
        <p:spPr>
          <a:xfrm>
            <a:off x="6038850" y="5599112"/>
            <a:ext cx="100011" cy="100011"/>
          </a:xfrm>
          <a:prstGeom prst="ellipse">
            <a:avLst/>
          </a:prstGeom>
          <a:solidFill>
            <a:srgbClr val="00889B"/>
          </a:solidFill>
          <a:ln w="952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78" name="Shape 678"/>
          <p:cNvSpPr/>
          <p:nvPr/>
        </p:nvSpPr>
        <p:spPr>
          <a:xfrm>
            <a:off x="4222750" y="3694112"/>
            <a:ext cx="100011" cy="100011"/>
          </a:xfrm>
          <a:prstGeom prst="ellipse">
            <a:avLst/>
          </a:prstGeom>
          <a:solidFill>
            <a:srgbClr val="00889B"/>
          </a:solidFill>
          <a:ln w="952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79" name="Shape 679"/>
          <p:cNvSpPr/>
          <p:nvPr/>
        </p:nvSpPr>
        <p:spPr>
          <a:xfrm>
            <a:off x="4591050" y="4062412"/>
            <a:ext cx="100011" cy="100011"/>
          </a:xfrm>
          <a:prstGeom prst="ellipse">
            <a:avLst/>
          </a:prstGeom>
          <a:solidFill>
            <a:srgbClr val="00889B"/>
          </a:solidFill>
          <a:ln w="952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cut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4" name="Shape 684"/>
          <p:cNvSpPr txBox="1"/>
          <p:nvPr/>
        </p:nvSpPr>
        <p:spPr>
          <a:xfrm rot="-5400000">
            <a:off x="-423067" y="3583781"/>
            <a:ext cx="4368799" cy="363536"/>
          </a:xfrm>
          <a:prstGeom prst="rect">
            <a:avLst/>
          </a:prstGeom>
          <a:noFill/>
          <a:ln>
            <a:noFill/>
          </a:ln>
        </p:spPr>
        <p:txBody>
          <a:bodyPr lIns="90475" tIns="44450" rIns="90475" bIns="4445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Price per Minute ($)</a:t>
            </a:r>
          </a:p>
        </p:txBody>
      </p:sp>
      <p:sp>
        <p:nvSpPr>
          <p:cNvPr id="685" name="Shape 685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lang="en-US" sz="280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Relationship Between </a:t>
            </a:r>
            <a:br>
              <a:rPr lang="en-US" sz="280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280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Price Elasticity of Demand and Total Revenues </a:t>
            </a:r>
            <a:br>
              <a:rPr lang="en-US" sz="280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280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for Cell Phone Service</a:t>
            </a:r>
          </a:p>
        </p:txBody>
      </p:sp>
      <p:sp>
        <p:nvSpPr>
          <p:cNvPr id="686" name="Shape 686"/>
          <p:cNvSpPr txBox="1"/>
          <p:nvPr/>
        </p:nvSpPr>
        <p:spPr>
          <a:xfrm>
            <a:off x="5537200" y="1816100"/>
            <a:ext cx="2044699" cy="1066799"/>
          </a:xfrm>
          <a:prstGeom prst="rect">
            <a:avLst/>
          </a:prstGeom>
          <a:solidFill>
            <a:srgbClr val="FFCC99"/>
          </a:solidFill>
          <a:ln w="19050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687" name="Shape 687"/>
          <p:cNvCxnSpPr/>
          <p:nvPr/>
        </p:nvCxnSpPr>
        <p:spPr>
          <a:xfrm>
            <a:off x="4622800" y="4114800"/>
            <a:ext cx="1439862" cy="1541461"/>
          </a:xfrm>
          <a:prstGeom prst="straightConnector1">
            <a:avLst/>
          </a:prstGeom>
          <a:noFill/>
          <a:ln w="28575" cap="flat" cmpd="sng">
            <a:solidFill>
              <a:srgbClr val="ADCBE2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688" name="Shape 688"/>
          <p:cNvCxnSpPr/>
          <p:nvPr/>
        </p:nvCxnSpPr>
        <p:spPr>
          <a:xfrm>
            <a:off x="4241800" y="3721100"/>
            <a:ext cx="379412" cy="406399"/>
          </a:xfrm>
          <a:prstGeom prst="straightConnector1">
            <a:avLst/>
          </a:prstGeom>
          <a:noFill/>
          <a:ln w="28575" cap="flat" cmpd="sng">
            <a:solidFill>
              <a:srgbClr val="71A6CE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689" name="Shape 689"/>
          <p:cNvCxnSpPr/>
          <p:nvPr/>
        </p:nvCxnSpPr>
        <p:spPr>
          <a:xfrm>
            <a:off x="2819400" y="2222500"/>
            <a:ext cx="1425574" cy="1524000"/>
          </a:xfrm>
          <a:prstGeom prst="straightConnector1">
            <a:avLst/>
          </a:prstGeom>
          <a:noFill/>
          <a:ln w="28575" cap="flat" cmpd="sng">
            <a:solidFill>
              <a:srgbClr val="0F218B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690" name="Shape 690"/>
          <p:cNvSpPr txBox="1"/>
          <p:nvPr/>
        </p:nvSpPr>
        <p:spPr>
          <a:xfrm>
            <a:off x="2755900" y="610235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691" name="Shape 691"/>
          <p:cNvCxnSpPr/>
          <p:nvPr/>
        </p:nvCxnSpPr>
        <p:spPr>
          <a:xfrm>
            <a:off x="2501900" y="1708150"/>
            <a:ext cx="0" cy="429260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692" name="Shape 692"/>
          <p:cNvSpPr txBox="1"/>
          <p:nvPr/>
        </p:nvSpPr>
        <p:spPr>
          <a:xfrm>
            <a:off x="2246311" y="6342062"/>
            <a:ext cx="4816474" cy="363536"/>
          </a:xfrm>
          <a:prstGeom prst="rect">
            <a:avLst/>
          </a:prstGeom>
          <a:noFill/>
          <a:ln>
            <a:noFill/>
          </a:ln>
        </p:spPr>
        <p:txBody>
          <a:bodyPr lIns="90475" tIns="44450" rIns="90475" bIns="4445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Quantity per period (billions of minutes)</a:t>
            </a:r>
          </a:p>
        </p:txBody>
      </p:sp>
      <p:sp>
        <p:nvSpPr>
          <p:cNvPr id="693" name="Shape 693"/>
          <p:cNvSpPr txBox="1"/>
          <p:nvPr/>
        </p:nvSpPr>
        <p:spPr>
          <a:xfrm>
            <a:off x="2235200" y="6003925"/>
            <a:ext cx="307974" cy="363536"/>
          </a:xfrm>
          <a:prstGeom prst="rect">
            <a:avLst/>
          </a:prstGeom>
          <a:noFill/>
          <a:ln>
            <a:noFill/>
          </a:ln>
        </p:spPr>
        <p:txBody>
          <a:bodyPr lIns="90475" tIns="44450" rIns="90475" bIns="444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0</a:t>
            </a:r>
          </a:p>
        </p:txBody>
      </p:sp>
      <p:sp>
        <p:nvSpPr>
          <p:cNvPr id="694" name="Shape 694"/>
          <p:cNvSpPr txBox="1"/>
          <p:nvPr/>
        </p:nvSpPr>
        <p:spPr>
          <a:xfrm>
            <a:off x="2006600" y="5473700"/>
            <a:ext cx="498475" cy="363536"/>
          </a:xfrm>
          <a:prstGeom prst="rect">
            <a:avLst/>
          </a:prstGeom>
          <a:noFill/>
          <a:ln>
            <a:noFill/>
          </a:ln>
        </p:spPr>
        <p:txBody>
          <a:bodyPr lIns="90475" tIns="44450" rIns="90475" bIns="444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.10</a:t>
            </a:r>
          </a:p>
        </p:txBody>
      </p:sp>
      <p:sp>
        <p:nvSpPr>
          <p:cNvPr id="695" name="Shape 695"/>
          <p:cNvSpPr txBox="1"/>
          <p:nvPr/>
        </p:nvSpPr>
        <p:spPr>
          <a:xfrm>
            <a:off x="2006600" y="5092700"/>
            <a:ext cx="498475" cy="363536"/>
          </a:xfrm>
          <a:prstGeom prst="rect">
            <a:avLst/>
          </a:prstGeom>
          <a:noFill/>
          <a:ln>
            <a:noFill/>
          </a:ln>
        </p:spPr>
        <p:txBody>
          <a:bodyPr lIns="90475" tIns="44450" rIns="90475" bIns="444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.20</a:t>
            </a:r>
          </a:p>
        </p:txBody>
      </p:sp>
      <p:sp>
        <p:nvSpPr>
          <p:cNvPr id="696" name="Shape 696"/>
          <p:cNvSpPr txBox="1"/>
          <p:nvPr/>
        </p:nvSpPr>
        <p:spPr>
          <a:xfrm>
            <a:off x="2006600" y="4711700"/>
            <a:ext cx="498475" cy="363536"/>
          </a:xfrm>
          <a:prstGeom prst="rect">
            <a:avLst/>
          </a:prstGeom>
          <a:noFill/>
          <a:ln>
            <a:noFill/>
          </a:ln>
        </p:spPr>
        <p:txBody>
          <a:bodyPr lIns="90475" tIns="44450" rIns="90475" bIns="444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.30</a:t>
            </a:r>
          </a:p>
        </p:txBody>
      </p:sp>
      <p:sp>
        <p:nvSpPr>
          <p:cNvPr id="697" name="Shape 697"/>
          <p:cNvSpPr txBox="1"/>
          <p:nvPr/>
        </p:nvSpPr>
        <p:spPr>
          <a:xfrm>
            <a:off x="2006600" y="4330700"/>
            <a:ext cx="498475" cy="363536"/>
          </a:xfrm>
          <a:prstGeom prst="rect">
            <a:avLst/>
          </a:prstGeom>
          <a:noFill/>
          <a:ln>
            <a:noFill/>
          </a:ln>
        </p:spPr>
        <p:txBody>
          <a:bodyPr lIns="90475" tIns="44450" rIns="90475" bIns="444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.40</a:t>
            </a:r>
          </a:p>
        </p:txBody>
      </p:sp>
      <p:sp>
        <p:nvSpPr>
          <p:cNvPr id="698" name="Shape 698"/>
          <p:cNvSpPr txBox="1"/>
          <p:nvPr/>
        </p:nvSpPr>
        <p:spPr>
          <a:xfrm>
            <a:off x="2006600" y="3949700"/>
            <a:ext cx="498475" cy="363536"/>
          </a:xfrm>
          <a:prstGeom prst="rect">
            <a:avLst/>
          </a:prstGeom>
          <a:noFill/>
          <a:ln>
            <a:noFill/>
          </a:ln>
        </p:spPr>
        <p:txBody>
          <a:bodyPr lIns="90475" tIns="44450" rIns="90475" bIns="444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.50</a:t>
            </a:r>
          </a:p>
        </p:txBody>
      </p:sp>
      <p:sp>
        <p:nvSpPr>
          <p:cNvPr id="699" name="Shape 699"/>
          <p:cNvSpPr txBox="1"/>
          <p:nvPr/>
        </p:nvSpPr>
        <p:spPr>
          <a:xfrm>
            <a:off x="2006600" y="3568700"/>
            <a:ext cx="498475" cy="363536"/>
          </a:xfrm>
          <a:prstGeom prst="rect">
            <a:avLst/>
          </a:prstGeom>
          <a:noFill/>
          <a:ln>
            <a:noFill/>
          </a:ln>
        </p:spPr>
        <p:txBody>
          <a:bodyPr lIns="90475" tIns="44450" rIns="90475" bIns="444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.60</a:t>
            </a:r>
          </a:p>
        </p:txBody>
      </p:sp>
      <p:sp>
        <p:nvSpPr>
          <p:cNvPr id="700" name="Shape 700"/>
          <p:cNvSpPr txBox="1"/>
          <p:nvPr/>
        </p:nvSpPr>
        <p:spPr>
          <a:xfrm>
            <a:off x="2006600" y="3187700"/>
            <a:ext cx="498475" cy="363536"/>
          </a:xfrm>
          <a:prstGeom prst="rect">
            <a:avLst/>
          </a:prstGeom>
          <a:noFill/>
          <a:ln>
            <a:noFill/>
          </a:ln>
        </p:spPr>
        <p:txBody>
          <a:bodyPr lIns="90475" tIns="44450" rIns="90475" bIns="444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.70</a:t>
            </a:r>
          </a:p>
        </p:txBody>
      </p:sp>
      <p:sp>
        <p:nvSpPr>
          <p:cNvPr id="701" name="Shape 701"/>
          <p:cNvSpPr txBox="1"/>
          <p:nvPr/>
        </p:nvSpPr>
        <p:spPr>
          <a:xfrm>
            <a:off x="2006600" y="2806700"/>
            <a:ext cx="498475" cy="363536"/>
          </a:xfrm>
          <a:prstGeom prst="rect">
            <a:avLst/>
          </a:prstGeom>
          <a:noFill/>
          <a:ln>
            <a:noFill/>
          </a:ln>
        </p:spPr>
        <p:txBody>
          <a:bodyPr lIns="90475" tIns="44450" rIns="90475" bIns="444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.80</a:t>
            </a:r>
          </a:p>
        </p:txBody>
      </p:sp>
      <p:sp>
        <p:nvSpPr>
          <p:cNvPr id="702" name="Shape 702"/>
          <p:cNvSpPr txBox="1"/>
          <p:nvPr/>
        </p:nvSpPr>
        <p:spPr>
          <a:xfrm>
            <a:off x="2006600" y="2425700"/>
            <a:ext cx="498475" cy="363536"/>
          </a:xfrm>
          <a:prstGeom prst="rect">
            <a:avLst/>
          </a:prstGeom>
          <a:noFill/>
          <a:ln>
            <a:noFill/>
          </a:ln>
        </p:spPr>
        <p:txBody>
          <a:bodyPr lIns="90475" tIns="44450" rIns="90475" bIns="444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.90</a:t>
            </a:r>
          </a:p>
        </p:txBody>
      </p:sp>
      <p:sp>
        <p:nvSpPr>
          <p:cNvPr id="703" name="Shape 703"/>
          <p:cNvSpPr txBox="1"/>
          <p:nvPr/>
        </p:nvSpPr>
        <p:spPr>
          <a:xfrm>
            <a:off x="1879600" y="2044700"/>
            <a:ext cx="625475" cy="363536"/>
          </a:xfrm>
          <a:prstGeom prst="rect">
            <a:avLst/>
          </a:prstGeom>
          <a:noFill/>
          <a:ln>
            <a:noFill/>
          </a:ln>
        </p:spPr>
        <p:txBody>
          <a:bodyPr lIns="90475" tIns="44450" rIns="90475" bIns="444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1.00</a:t>
            </a:r>
          </a:p>
        </p:txBody>
      </p:sp>
      <p:sp>
        <p:nvSpPr>
          <p:cNvPr id="704" name="Shape 704"/>
          <p:cNvSpPr txBox="1"/>
          <p:nvPr/>
        </p:nvSpPr>
        <p:spPr>
          <a:xfrm>
            <a:off x="1879600" y="1663700"/>
            <a:ext cx="625475" cy="363536"/>
          </a:xfrm>
          <a:prstGeom prst="rect">
            <a:avLst/>
          </a:prstGeom>
          <a:noFill/>
          <a:ln>
            <a:noFill/>
          </a:ln>
        </p:spPr>
        <p:txBody>
          <a:bodyPr lIns="90475" tIns="44450" rIns="90475" bIns="444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1.10</a:t>
            </a:r>
          </a:p>
        </p:txBody>
      </p:sp>
      <p:sp>
        <p:nvSpPr>
          <p:cNvPr id="705" name="Shape 705"/>
          <p:cNvSpPr txBox="1"/>
          <p:nvPr/>
        </p:nvSpPr>
        <p:spPr>
          <a:xfrm>
            <a:off x="2679700" y="6003925"/>
            <a:ext cx="434974" cy="363536"/>
          </a:xfrm>
          <a:prstGeom prst="rect">
            <a:avLst/>
          </a:prstGeom>
          <a:noFill/>
          <a:ln>
            <a:noFill/>
          </a:ln>
        </p:spPr>
        <p:txBody>
          <a:bodyPr lIns="90475" tIns="44450" rIns="90475" bIns="444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</a:t>
            </a:r>
          </a:p>
        </p:txBody>
      </p:sp>
      <p:sp>
        <p:nvSpPr>
          <p:cNvPr id="706" name="Shape 706"/>
          <p:cNvSpPr txBox="1"/>
          <p:nvPr/>
        </p:nvSpPr>
        <p:spPr>
          <a:xfrm>
            <a:off x="3040061" y="6003925"/>
            <a:ext cx="434974" cy="363536"/>
          </a:xfrm>
          <a:prstGeom prst="rect">
            <a:avLst/>
          </a:prstGeom>
          <a:noFill/>
          <a:ln>
            <a:noFill/>
          </a:ln>
        </p:spPr>
        <p:txBody>
          <a:bodyPr lIns="90475" tIns="44450" rIns="90475" bIns="444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20</a:t>
            </a:r>
          </a:p>
        </p:txBody>
      </p:sp>
      <p:sp>
        <p:nvSpPr>
          <p:cNvPr id="707" name="Shape 707"/>
          <p:cNvSpPr txBox="1"/>
          <p:nvPr/>
        </p:nvSpPr>
        <p:spPr>
          <a:xfrm>
            <a:off x="3400425" y="6003925"/>
            <a:ext cx="434974" cy="363536"/>
          </a:xfrm>
          <a:prstGeom prst="rect">
            <a:avLst/>
          </a:prstGeom>
          <a:noFill/>
          <a:ln>
            <a:noFill/>
          </a:ln>
        </p:spPr>
        <p:txBody>
          <a:bodyPr lIns="90475" tIns="44450" rIns="90475" bIns="444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30</a:t>
            </a:r>
          </a:p>
        </p:txBody>
      </p:sp>
      <p:sp>
        <p:nvSpPr>
          <p:cNvPr id="708" name="Shape 708"/>
          <p:cNvSpPr txBox="1"/>
          <p:nvPr/>
        </p:nvSpPr>
        <p:spPr>
          <a:xfrm>
            <a:off x="3760787" y="6003925"/>
            <a:ext cx="434974" cy="363536"/>
          </a:xfrm>
          <a:prstGeom prst="rect">
            <a:avLst/>
          </a:prstGeom>
          <a:noFill/>
          <a:ln>
            <a:noFill/>
          </a:ln>
        </p:spPr>
        <p:txBody>
          <a:bodyPr lIns="90475" tIns="44450" rIns="90475" bIns="444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40</a:t>
            </a:r>
          </a:p>
        </p:txBody>
      </p:sp>
      <p:sp>
        <p:nvSpPr>
          <p:cNvPr id="709" name="Shape 709"/>
          <p:cNvSpPr txBox="1"/>
          <p:nvPr/>
        </p:nvSpPr>
        <p:spPr>
          <a:xfrm>
            <a:off x="4121150" y="6003925"/>
            <a:ext cx="434974" cy="363536"/>
          </a:xfrm>
          <a:prstGeom prst="rect">
            <a:avLst/>
          </a:prstGeom>
          <a:noFill/>
          <a:ln>
            <a:noFill/>
          </a:ln>
        </p:spPr>
        <p:txBody>
          <a:bodyPr lIns="90475" tIns="44450" rIns="90475" bIns="444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50</a:t>
            </a:r>
          </a:p>
        </p:txBody>
      </p:sp>
      <p:sp>
        <p:nvSpPr>
          <p:cNvPr id="710" name="Shape 710"/>
          <p:cNvSpPr txBox="1"/>
          <p:nvPr/>
        </p:nvSpPr>
        <p:spPr>
          <a:xfrm>
            <a:off x="4483100" y="6003925"/>
            <a:ext cx="434974" cy="363536"/>
          </a:xfrm>
          <a:prstGeom prst="rect">
            <a:avLst/>
          </a:prstGeom>
          <a:noFill/>
          <a:ln>
            <a:noFill/>
          </a:ln>
        </p:spPr>
        <p:txBody>
          <a:bodyPr lIns="90475" tIns="44450" rIns="90475" bIns="444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60</a:t>
            </a:r>
          </a:p>
        </p:txBody>
      </p:sp>
      <p:sp>
        <p:nvSpPr>
          <p:cNvPr id="711" name="Shape 711"/>
          <p:cNvSpPr txBox="1"/>
          <p:nvPr/>
        </p:nvSpPr>
        <p:spPr>
          <a:xfrm>
            <a:off x="4843462" y="6003925"/>
            <a:ext cx="434974" cy="363536"/>
          </a:xfrm>
          <a:prstGeom prst="rect">
            <a:avLst/>
          </a:prstGeom>
          <a:noFill/>
          <a:ln>
            <a:noFill/>
          </a:ln>
        </p:spPr>
        <p:txBody>
          <a:bodyPr lIns="90475" tIns="44450" rIns="90475" bIns="444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70</a:t>
            </a:r>
          </a:p>
        </p:txBody>
      </p:sp>
      <p:sp>
        <p:nvSpPr>
          <p:cNvPr id="712" name="Shape 712"/>
          <p:cNvSpPr txBox="1"/>
          <p:nvPr/>
        </p:nvSpPr>
        <p:spPr>
          <a:xfrm>
            <a:off x="5203825" y="6003925"/>
            <a:ext cx="434974" cy="363536"/>
          </a:xfrm>
          <a:prstGeom prst="rect">
            <a:avLst/>
          </a:prstGeom>
          <a:noFill/>
          <a:ln>
            <a:noFill/>
          </a:ln>
        </p:spPr>
        <p:txBody>
          <a:bodyPr lIns="90475" tIns="44450" rIns="90475" bIns="444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80</a:t>
            </a:r>
          </a:p>
        </p:txBody>
      </p:sp>
      <p:sp>
        <p:nvSpPr>
          <p:cNvPr id="713" name="Shape 713"/>
          <p:cNvSpPr txBox="1"/>
          <p:nvPr/>
        </p:nvSpPr>
        <p:spPr>
          <a:xfrm>
            <a:off x="5564187" y="6003925"/>
            <a:ext cx="434974" cy="363536"/>
          </a:xfrm>
          <a:prstGeom prst="rect">
            <a:avLst/>
          </a:prstGeom>
          <a:noFill/>
          <a:ln>
            <a:noFill/>
          </a:ln>
        </p:spPr>
        <p:txBody>
          <a:bodyPr lIns="90475" tIns="44450" rIns="90475" bIns="444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90</a:t>
            </a:r>
          </a:p>
        </p:txBody>
      </p:sp>
      <p:sp>
        <p:nvSpPr>
          <p:cNvPr id="714" name="Shape 714"/>
          <p:cNvSpPr txBox="1"/>
          <p:nvPr/>
        </p:nvSpPr>
        <p:spPr>
          <a:xfrm>
            <a:off x="5848350" y="6003925"/>
            <a:ext cx="561975" cy="363536"/>
          </a:xfrm>
          <a:prstGeom prst="rect">
            <a:avLst/>
          </a:prstGeom>
          <a:noFill/>
          <a:ln>
            <a:noFill/>
          </a:ln>
        </p:spPr>
        <p:txBody>
          <a:bodyPr lIns="90475" tIns="44450" rIns="90475" bIns="444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100</a:t>
            </a:r>
          </a:p>
        </p:txBody>
      </p:sp>
      <p:sp>
        <p:nvSpPr>
          <p:cNvPr id="715" name="Shape 715"/>
          <p:cNvSpPr txBox="1"/>
          <p:nvPr/>
        </p:nvSpPr>
        <p:spPr>
          <a:xfrm>
            <a:off x="6311900" y="6003925"/>
            <a:ext cx="561975" cy="363536"/>
          </a:xfrm>
          <a:prstGeom prst="rect">
            <a:avLst/>
          </a:prstGeom>
          <a:noFill/>
          <a:ln>
            <a:noFill/>
          </a:ln>
        </p:spPr>
        <p:txBody>
          <a:bodyPr lIns="90475" tIns="44450" rIns="90475" bIns="444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110</a:t>
            </a:r>
          </a:p>
        </p:txBody>
      </p:sp>
      <p:sp>
        <p:nvSpPr>
          <p:cNvPr id="716" name="Shape 716"/>
          <p:cNvSpPr/>
          <p:nvPr/>
        </p:nvSpPr>
        <p:spPr>
          <a:xfrm>
            <a:off x="2768600" y="2171700"/>
            <a:ext cx="100011" cy="100011"/>
          </a:xfrm>
          <a:prstGeom prst="ellipse">
            <a:avLst/>
          </a:prstGeom>
          <a:solidFill>
            <a:srgbClr val="00889B"/>
          </a:solidFill>
          <a:ln w="952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717" name="Shape 717"/>
          <p:cNvCxnSpPr/>
          <p:nvPr/>
        </p:nvCxnSpPr>
        <p:spPr>
          <a:xfrm>
            <a:off x="2489200" y="5994400"/>
            <a:ext cx="4521199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718" name="Shape 718"/>
          <p:cNvSpPr/>
          <p:nvPr/>
        </p:nvSpPr>
        <p:spPr>
          <a:xfrm>
            <a:off x="3124200" y="2565400"/>
            <a:ext cx="100011" cy="100011"/>
          </a:xfrm>
          <a:prstGeom prst="ellipse">
            <a:avLst/>
          </a:prstGeom>
          <a:solidFill>
            <a:srgbClr val="00889B"/>
          </a:solidFill>
          <a:ln w="952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19" name="Shape 719"/>
          <p:cNvSpPr/>
          <p:nvPr/>
        </p:nvSpPr>
        <p:spPr>
          <a:xfrm>
            <a:off x="3492500" y="2951161"/>
            <a:ext cx="100011" cy="100011"/>
          </a:xfrm>
          <a:prstGeom prst="ellipse">
            <a:avLst/>
          </a:prstGeom>
          <a:solidFill>
            <a:srgbClr val="00889B"/>
          </a:solidFill>
          <a:ln w="952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20" name="Shape 720"/>
          <p:cNvSpPr/>
          <p:nvPr/>
        </p:nvSpPr>
        <p:spPr>
          <a:xfrm>
            <a:off x="3835400" y="3332162"/>
            <a:ext cx="100011" cy="100011"/>
          </a:xfrm>
          <a:prstGeom prst="ellipse">
            <a:avLst/>
          </a:prstGeom>
          <a:solidFill>
            <a:srgbClr val="00889B"/>
          </a:solidFill>
          <a:ln w="952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21" name="Shape 721"/>
          <p:cNvSpPr/>
          <p:nvPr/>
        </p:nvSpPr>
        <p:spPr>
          <a:xfrm>
            <a:off x="4940300" y="4475162"/>
            <a:ext cx="100011" cy="100011"/>
          </a:xfrm>
          <a:prstGeom prst="ellipse">
            <a:avLst/>
          </a:prstGeom>
          <a:solidFill>
            <a:srgbClr val="00889B"/>
          </a:solidFill>
          <a:ln w="952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22" name="Shape 722"/>
          <p:cNvSpPr/>
          <p:nvPr/>
        </p:nvSpPr>
        <p:spPr>
          <a:xfrm>
            <a:off x="5295900" y="4843462"/>
            <a:ext cx="100011" cy="100011"/>
          </a:xfrm>
          <a:prstGeom prst="ellipse">
            <a:avLst/>
          </a:prstGeom>
          <a:solidFill>
            <a:srgbClr val="00889B"/>
          </a:solidFill>
          <a:ln w="952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23" name="Shape 723"/>
          <p:cNvSpPr/>
          <p:nvPr/>
        </p:nvSpPr>
        <p:spPr>
          <a:xfrm>
            <a:off x="5651500" y="5224462"/>
            <a:ext cx="100011" cy="100011"/>
          </a:xfrm>
          <a:prstGeom prst="ellipse">
            <a:avLst/>
          </a:prstGeom>
          <a:solidFill>
            <a:srgbClr val="00889B"/>
          </a:solidFill>
          <a:ln w="952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24" name="Shape 724"/>
          <p:cNvSpPr/>
          <p:nvPr/>
        </p:nvSpPr>
        <p:spPr>
          <a:xfrm>
            <a:off x="6019800" y="5605462"/>
            <a:ext cx="100011" cy="100011"/>
          </a:xfrm>
          <a:prstGeom prst="ellipse">
            <a:avLst/>
          </a:prstGeom>
          <a:solidFill>
            <a:srgbClr val="00889B"/>
          </a:solidFill>
          <a:ln w="952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pSp>
        <p:nvGrpSpPr>
          <p:cNvPr id="725" name="Shape 725"/>
          <p:cNvGrpSpPr/>
          <p:nvPr/>
        </p:nvGrpSpPr>
        <p:grpSpPr>
          <a:xfrm>
            <a:off x="4254500" y="1828799"/>
            <a:ext cx="381000" cy="4165600"/>
            <a:chOff x="4254500" y="1828799"/>
            <a:chExt cx="381000" cy="4165600"/>
          </a:xfrm>
        </p:grpSpPr>
        <p:cxnSp>
          <p:nvCxnSpPr>
            <p:cNvPr id="726" name="Shape 726"/>
            <p:cNvCxnSpPr/>
            <p:nvPr/>
          </p:nvCxnSpPr>
          <p:spPr>
            <a:xfrm rot="10800000">
              <a:off x="4254500" y="1828799"/>
              <a:ext cx="0" cy="4165600"/>
            </a:xfrm>
            <a:prstGeom prst="straightConnector1">
              <a:avLst/>
            </a:prstGeom>
            <a:noFill/>
            <a:ln w="25400" cap="flat" cmpd="sng">
              <a:solidFill>
                <a:srgbClr val="939598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727" name="Shape 727"/>
            <p:cNvCxnSpPr/>
            <p:nvPr/>
          </p:nvCxnSpPr>
          <p:spPr>
            <a:xfrm rot="10800000">
              <a:off x="4635500" y="1828799"/>
              <a:ext cx="0" cy="4165600"/>
            </a:xfrm>
            <a:prstGeom prst="straightConnector1">
              <a:avLst/>
            </a:prstGeom>
            <a:noFill/>
            <a:ln w="25400" cap="flat" cmpd="sng">
              <a:solidFill>
                <a:srgbClr val="939598"/>
              </a:solidFill>
              <a:prstDash val="solid"/>
              <a:miter/>
              <a:headEnd type="none" w="med" len="med"/>
              <a:tailEnd type="none" w="med" len="med"/>
            </a:ln>
          </p:spPr>
        </p:cxnSp>
      </p:grpSp>
      <p:sp>
        <p:nvSpPr>
          <p:cNvPr id="728" name="Shape 728"/>
          <p:cNvSpPr/>
          <p:nvPr/>
        </p:nvSpPr>
        <p:spPr>
          <a:xfrm>
            <a:off x="4203700" y="3700462"/>
            <a:ext cx="100011" cy="100011"/>
          </a:xfrm>
          <a:prstGeom prst="ellipse">
            <a:avLst/>
          </a:prstGeom>
          <a:solidFill>
            <a:srgbClr val="00889B"/>
          </a:solidFill>
          <a:ln w="952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29" name="Shape 729"/>
          <p:cNvSpPr/>
          <p:nvPr/>
        </p:nvSpPr>
        <p:spPr>
          <a:xfrm>
            <a:off x="4572000" y="4068762"/>
            <a:ext cx="100011" cy="100011"/>
          </a:xfrm>
          <a:prstGeom prst="ellipse">
            <a:avLst/>
          </a:prstGeom>
          <a:solidFill>
            <a:srgbClr val="00889B"/>
          </a:solidFill>
          <a:ln w="952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30" name="Shape 730"/>
          <p:cNvSpPr txBox="1"/>
          <p:nvPr/>
        </p:nvSpPr>
        <p:spPr>
          <a:xfrm>
            <a:off x="6088062" y="5627687"/>
            <a:ext cx="349250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1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</a:t>
            </a:r>
          </a:p>
        </p:txBody>
      </p:sp>
      <p:sp>
        <p:nvSpPr>
          <p:cNvPr id="731" name="Shape 731"/>
          <p:cNvSpPr/>
          <p:nvPr/>
        </p:nvSpPr>
        <p:spPr>
          <a:xfrm>
            <a:off x="5651500" y="3911599"/>
            <a:ext cx="1839912" cy="5365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  <a:path w="120000" h="120000" fill="none" extrusionOk="0">
                <a:moveTo>
                  <a:pt x="-8588" y="-26256"/>
                </a:moveTo>
                <a:lnTo>
                  <a:pt x="5521" y="-1074"/>
                </a:lnTo>
              </a:path>
            </a:pathLst>
          </a:custGeom>
          <a:solidFill>
            <a:srgbClr val="FFCC99"/>
          </a:solidFill>
          <a:ln w="19050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Demand, or average revenue curve</a:t>
            </a:r>
          </a:p>
        </p:txBody>
      </p:sp>
      <p:sp>
        <p:nvSpPr>
          <p:cNvPr id="732" name="Shape 732"/>
          <p:cNvSpPr txBox="1"/>
          <p:nvPr/>
        </p:nvSpPr>
        <p:spPr>
          <a:xfrm>
            <a:off x="5638800" y="1911350"/>
            <a:ext cx="241299" cy="241299"/>
          </a:xfrm>
          <a:prstGeom prst="rect">
            <a:avLst/>
          </a:prstGeom>
          <a:solidFill>
            <a:srgbClr val="000099"/>
          </a:solidFill>
          <a:ln w="28575" cap="flat" cmpd="sng">
            <a:solidFill>
              <a:srgbClr val="000099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33" name="Shape 733"/>
          <p:cNvSpPr txBox="1"/>
          <p:nvPr/>
        </p:nvSpPr>
        <p:spPr>
          <a:xfrm>
            <a:off x="5876925" y="1878011"/>
            <a:ext cx="1339850" cy="304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4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Elastic (</a:t>
            </a:r>
            <a:r>
              <a:rPr lang="en-US" sz="1400" b="0" i="1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</a:t>
            </a:r>
            <a:r>
              <a:rPr lang="en-US" sz="1400" b="0" i="1" u="none" strike="noStrike" cap="none" baseline="-250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</a:t>
            </a:r>
            <a:r>
              <a:rPr lang="en-US" sz="1400" b="0" i="1" u="none" strike="noStrike" cap="none" baseline="-25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400" b="0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&gt;1</a:t>
            </a:r>
            <a:r>
              <a:rPr lang="en-US" sz="14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</a:p>
        </p:txBody>
      </p:sp>
      <p:sp>
        <p:nvSpPr>
          <p:cNvPr id="734" name="Shape 734"/>
          <p:cNvSpPr txBox="1"/>
          <p:nvPr/>
        </p:nvSpPr>
        <p:spPr>
          <a:xfrm>
            <a:off x="5638800" y="2228850"/>
            <a:ext cx="241299" cy="241299"/>
          </a:xfrm>
          <a:prstGeom prst="rect">
            <a:avLst/>
          </a:prstGeom>
          <a:solidFill>
            <a:srgbClr val="71A6CE"/>
          </a:solidFill>
          <a:ln w="28575" cap="flat" cmpd="sng">
            <a:solidFill>
              <a:srgbClr val="71A6CE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35" name="Shape 735"/>
          <p:cNvSpPr txBox="1"/>
          <p:nvPr/>
        </p:nvSpPr>
        <p:spPr>
          <a:xfrm>
            <a:off x="5876925" y="2195511"/>
            <a:ext cx="1714500" cy="304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4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Unit-Elastic (</a:t>
            </a:r>
            <a:r>
              <a:rPr lang="en-US" sz="1400" b="0" i="1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</a:t>
            </a:r>
            <a:r>
              <a:rPr lang="en-US" sz="1400" b="0" i="1" u="none" strike="noStrike" cap="none" baseline="-250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</a:t>
            </a:r>
            <a:r>
              <a:rPr lang="en-US" sz="1400" b="0" i="1" u="none" strike="noStrike" cap="none" baseline="-25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400" b="0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=1</a:t>
            </a:r>
            <a:r>
              <a:rPr lang="en-US" sz="14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</a:p>
        </p:txBody>
      </p:sp>
      <p:sp>
        <p:nvSpPr>
          <p:cNvPr id="736" name="Shape 736"/>
          <p:cNvSpPr txBox="1"/>
          <p:nvPr/>
        </p:nvSpPr>
        <p:spPr>
          <a:xfrm>
            <a:off x="5638800" y="2546350"/>
            <a:ext cx="241299" cy="241299"/>
          </a:xfrm>
          <a:prstGeom prst="rect">
            <a:avLst/>
          </a:prstGeom>
          <a:solidFill>
            <a:srgbClr val="ADCBE2"/>
          </a:solidFill>
          <a:ln w="28575" cap="flat" cmpd="sng">
            <a:solidFill>
              <a:srgbClr val="ADCBE2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37" name="Shape 737"/>
          <p:cNvSpPr txBox="1"/>
          <p:nvPr/>
        </p:nvSpPr>
        <p:spPr>
          <a:xfrm>
            <a:off x="5876925" y="2513011"/>
            <a:ext cx="1466850" cy="304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4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Inelastic (</a:t>
            </a:r>
            <a:r>
              <a:rPr lang="en-US" sz="1400" b="0" i="1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</a:t>
            </a:r>
            <a:r>
              <a:rPr lang="en-US" sz="1400" b="0" i="1" u="none" strike="noStrike" cap="none" baseline="-250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</a:t>
            </a:r>
            <a:r>
              <a:rPr lang="en-US" sz="1400" b="0" i="1" u="none" strike="noStrike" cap="none" baseline="-25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400" b="0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&lt;1</a:t>
            </a:r>
            <a:r>
              <a:rPr lang="en-US" sz="14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</a:p>
        </p:txBody>
      </p:sp>
    </p:spTree>
  </p:cSld>
  <p:clrMapOvr>
    <a:masterClrMapping/>
  </p:clrMapOvr>
  <p:transition spd="slow">
    <p:cut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2" name="Shape 742"/>
          <p:cNvSpPr txBox="1"/>
          <p:nvPr/>
        </p:nvSpPr>
        <p:spPr>
          <a:xfrm>
            <a:off x="2755900" y="610235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743" name="Shape 743"/>
          <p:cNvCxnSpPr/>
          <p:nvPr/>
        </p:nvCxnSpPr>
        <p:spPr>
          <a:xfrm>
            <a:off x="2505075" y="1708150"/>
            <a:ext cx="0" cy="429260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744" name="Shape 744"/>
          <p:cNvSpPr txBox="1"/>
          <p:nvPr/>
        </p:nvSpPr>
        <p:spPr>
          <a:xfrm>
            <a:off x="2246311" y="6342062"/>
            <a:ext cx="4816474" cy="363536"/>
          </a:xfrm>
          <a:prstGeom prst="rect">
            <a:avLst/>
          </a:prstGeom>
          <a:noFill/>
          <a:ln>
            <a:noFill/>
          </a:ln>
        </p:spPr>
        <p:txBody>
          <a:bodyPr lIns="90475" tIns="44450" rIns="90475" bIns="4445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Quantity per period (billions of minutes)</a:t>
            </a:r>
          </a:p>
        </p:txBody>
      </p:sp>
      <p:sp>
        <p:nvSpPr>
          <p:cNvPr id="745" name="Shape 745"/>
          <p:cNvSpPr txBox="1"/>
          <p:nvPr/>
        </p:nvSpPr>
        <p:spPr>
          <a:xfrm rot="-5400000">
            <a:off x="-469105" y="3642517"/>
            <a:ext cx="4368799" cy="363536"/>
          </a:xfrm>
          <a:prstGeom prst="rect">
            <a:avLst/>
          </a:prstGeom>
          <a:noFill/>
          <a:ln>
            <a:noFill/>
          </a:ln>
        </p:spPr>
        <p:txBody>
          <a:bodyPr lIns="90475" tIns="44450" rIns="90475" bIns="4445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Total Revenue ($ billions)</a:t>
            </a:r>
          </a:p>
        </p:txBody>
      </p:sp>
      <p:sp>
        <p:nvSpPr>
          <p:cNvPr id="746" name="Shape 746"/>
          <p:cNvSpPr txBox="1"/>
          <p:nvPr/>
        </p:nvSpPr>
        <p:spPr>
          <a:xfrm>
            <a:off x="2235200" y="6003925"/>
            <a:ext cx="307974" cy="363536"/>
          </a:xfrm>
          <a:prstGeom prst="rect">
            <a:avLst/>
          </a:prstGeom>
          <a:noFill/>
          <a:ln>
            <a:noFill/>
          </a:ln>
        </p:spPr>
        <p:txBody>
          <a:bodyPr lIns="90475" tIns="44450" rIns="90475" bIns="444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0</a:t>
            </a:r>
          </a:p>
        </p:txBody>
      </p:sp>
      <p:sp>
        <p:nvSpPr>
          <p:cNvPr id="747" name="Shape 747"/>
          <p:cNvSpPr txBox="1"/>
          <p:nvPr/>
        </p:nvSpPr>
        <p:spPr>
          <a:xfrm>
            <a:off x="2006600" y="5207000"/>
            <a:ext cx="498475" cy="363536"/>
          </a:xfrm>
          <a:prstGeom prst="rect">
            <a:avLst/>
          </a:prstGeom>
          <a:noFill/>
          <a:ln>
            <a:noFill/>
          </a:ln>
        </p:spPr>
        <p:txBody>
          <a:bodyPr lIns="90475" tIns="44450" rIns="90475" bIns="444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0.5</a:t>
            </a:r>
          </a:p>
        </p:txBody>
      </p:sp>
      <p:sp>
        <p:nvSpPr>
          <p:cNvPr id="748" name="Shape 748"/>
          <p:cNvSpPr txBox="1"/>
          <p:nvPr/>
        </p:nvSpPr>
        <p:spPr>
          <a:xfrm>
            <a:off x="2006600" y="4508500"/>
            <a:ext cx="498475" cy="363536"/>
          </a:xfrm>
          <a:prstGeom prst="rect">
            <a:avLst/>
          </a:prstGeom>
          <a:noFill/>
          <a:ln>
            <a:noFill/>
          </a:ln>
        </p:spPr>
        <p:txBody>
          <a:bodyPr lIns="90475" tIns="44450" rIns="90475" bIns="444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1.0</a:t>
            </a:r>
          </a:p>
        </p:txBody>
      </p:sp>
      <p:sp>
        <p:nvSpPr>
          <p:cNvPr id="749" name="Shape 749"/>
          <p:cNvSpPr txBox="1"/>
          <p:nvPr/>
        </p:nvSpPr>
        <p:spPr>
          <a:xfrm>
            <a:off x="2006600" y="3810000"/>
            <a:ext cx="498475" cy="363536"/>
          </a:xfrm>
          <a:prstGeom prst="rect">
            <a:avLst/>
          </a:prstGeom>
          <a:noFill/>
          <a:ln>
            <a:noFill/>
          </a:ln>
        </p:spPr>
        <p:txBody>
          <a:bodyPr lIns="90475" tIns="44450" rIns="90475" bIns="444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1.5</a:t>
            </a:r>
          </a:p>
        </p:txBody>
      </p:sp>
      <p:sp>
        <p:nvSpPr>
          <p:cNvPr id="750" name="Shape 750"/>
          <p:cNvSpPr txBox="1"/>
          <p:nvPr/>
        </p:nvSpPr>
        <p:spPr>
          <a:xfrm>
            <a:off x="2006600" y="3111500"/>
            <a:ext cx="498475" cy="363536"/>
          </a:xfrm>
          <a:prstGeom prst="rect">
            <a:avLst/>
          </a:prstGeom>
          <a:noFill/>
          <a:ln>
            <a:noFill/>
          </a:ln>
        </p:spPr>
        <p:txBody>
          <a:bodyPr lIns="90475" tIns="44450" rIns="90475" bIns="444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2.0</a:t>
            </a:r>
          </a:p>
        </p:txBody>
      </p:sp>
      <p:sp>
        <p:nvSpPr>
          <p:cNvPr id="751" name="Shape 751"/>
          <p:cNvSpPr txBox="1"/>
          <p:nvPr/>
        </p:nvSpPr>
        <p:spPr>
          <a:xfrm>
            <a:off x="2006600" y="2413000"/>
            <a:ext cx="498475" cy="363536"/>
          </a:xfrm>
          <a:prstGeom prst="rect">
            <a:avLst/>
          </a:prstGeom>
          <a:noFill/>
          <a:ln>
            <a:noFill/>
          </a:ln>
        </p:spPr>
        <p:txBody>
          <a:bodyPr lIns="90475" tIns="44450" rIns="90475" bIns="4445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2.5</a:t>
            </a:r>
          </a:p>
        </p:txBody>
      </p:sp>
      <p:sp>
        <p:nvSpPr>
          <p:cNvPr id="752" name="Shape 752"/>
          <p:cNvSpPr txBox="1"/>
          <p:nvPr/>
        </p:nvSpPr>
        <p:spPr>
          <a:xfrm>
            <a:off x="2679700" y="6003925"/>
            <a:ext cx="434974" cy="363536"/>
          </a:xfrm>
          <a:prstGeom prst="rect">
            <a:avLst/>
          </a:prstGeom>
          <a:noFill/>
          <a:ln>
            <a:noFill/>
          </a:ln>
        </p:spPr>
        <p:txBody>
          <a:bodyPr lIns="90475" tIns="44450" rIns="90475" bIns="444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</a:t>
            </a:r>
          </a:p>
        </p:txBody>
      </p:sp>
      <p:sp>
        <p:nvSpPr>
          <p:cNvPr id="753" name="Shape 753"/>
          <p:cNvSpPr txBox="1"/>
          <p:nvPr/>
        </p:nvSpPr>
        <p:spPr>
          <a:xfrm>
            <a:off x="3040061" y="6003925"/>
            <a:ext cx="434974" cy="363536"/>
          </a:xfrm>
          <a:prstGeom prst="rect">
            <a:avLst/>
          </a:prstGeom>
          <a:noFill/>
          <a:ln>
            <a:noFill/>
          </a:ln>
        </p:spPr>
        <p:txBody>
          <a:bodyPr lIns="90475" tIns="44450" rIns="90475" bIns="444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20</a:t>
            </a:r>
          </a:p>
        </p:txBody>
      </p:sp>
      <p:sp>
        <p:nvSpPr>
          <p:cNvPr id="754" name="Shape 754"/>
          <p:cNvSpPr txBox="1"/>
          <p:nvPr/>
        </p:nvSpPr>
        <p:spPr>
          <a:xfrm>
            <a:off x="3400425" y="6003925"/>
            <a:ext cx="434974" cy="363536"/>
          </a:xfrm>
          <a:prstGeom prst="rect">
            <a:avLst/>
          </a:prstGeom>
          <a:noFill/>
          <a:ln>
            <a:noFill/>
          </a:ln>
        </p:spPr>
        <p:txBody>
          <a:bodyPr lIns="90475" tIns="44450" rIns="90475" bIns="444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30</a:t>
            </a:r>
          </a:p>
        </p:txBody>
      </p:sp>
      <p:sp>
        <p:nvSpPr>
          <p:cNvPr id="755" name="Shape 755"/>
          <p:cNvSpPr txBox="1"/>
          <p:nvPr/>
        </p:nvSpPr>
        <p:spPr>
          <a:xfrm>
            <a:off x="3760787" y="6003925"/>
            <a:ext cx="434974" cy="363536"/>
          </a:xfrm>
          <a:prstGeom prst="rect">
            <a:avLst/>
          </a:prstGeom>
          <a:noFill/>
          <a:ln>
            <a:noFill/>
          </a:ln>
        </p:spPr>
        <p:txBody>
          <a:bodyPr lIns="90475" tIns="44450" rIns="90475" bIns="444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40</a:t>
            </a:r>
          </a:p>
        </p:txBody>
      </p:sp>
      <p:sp>
        <p:nvSpPr>
          <p:cNvPr id="756" name="Shape 756"/>
          <p:cNvSpPr txBox="1"/>
          <p:nvPr/>
        </p:nvSpPr>
        <p:spPr>
          <a:xfrm>
            <a:off x="4121150" y="6003925"/>
            <a:ext cx="434974" cy="363536"/>
          </a:xfrm>
          <a:prstGeom prst="rect">
            <a:avLst/>
          </a:prstGeom>
          <a:noFill/>
          <a:ln>
            <a:noFill/>
          </a:ln>
        </p:spPr>
        <p:txBody>
          <a:bodyPr lIns="90475" tIns="44450" rIns="90475" bIns="444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50</a:t>
            </a:r>
          </a:p>
        </p:txBody>
      </p:sp>
      <p:sp>
        <p:nvSpPr>
          <p:cNvPr id="757" name="Shape 757"/>
          <p:cNvSpPr txBox="1"/>
          <p:nvPr/>
        </p:nvSpPr>
        <p:spPr>
          <a:xfrm>
            <a:off x="4483100" y="6003925"/>
            <a:ext cx="434974" cy="363536"/>
          </a:xfrm>
          <a:prstGeom prst="rect">
            <a:avLst/>
          </a:prstGeom>
          <a:noFill/>
          <a:ln>
            <a:noFill/>
          </a:ln>
        </p:spPr>
        <p:txBody>
          <a:bodyPr lIns="90475" tIns="44450" rIns="90475" bIns="444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60</a:t>
            </a:r>
          </a:p>
        </p:txBody>
      </p:sp>
      <p:sp>
        <p:nvSpPr>
          <p:cNvPr id="758" name="Shape 758"/>
          <p:cNvSpPr txBox="1"/>
          <p:nvPr/>
        </p:nvSpPr>
        <p:spPr>
          <a:xfrm>
            <a:off x="4843462" y="6003925"/>
            <a:ext cx="434974" cy="363536"/>
          </a:xfrm>
          <a:prstGeom prst="rect">
            <a:avLst/>
          </a:prstGeom>
          <a:noFill/>
          <a:ln>
            <a:noFill/>
          </a:ln>
        </p:spPr>
        <p:txBody>
          <a:bodyPr lIns="90475" tIns="44450" rIns="90475" bIns="444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70</a:t>
            </a:r>
          </a:p>
        </p:txBody>
      </p:sp>
      <p:sp>
        <p:nvSpPr>
          <p:cNvPr id="759" name="Shape 759"/>
          <p:cNvSpPr txBox="1"/>
          <p:nvPr/>
        </p:nvSpPr>
        <p:spPr>
          <a:xfrm>
            <a:off x="5203825" y="6003925"/>
            <a:ext cx="434974" cy="363536"/>
          </a:xfrm>
          <a:prstGeom prst="rect">
            <a:avLst/>
          </a:prstGeom>
          <a:noFill/>
          <a:ln>
            <a:noFill/>
          </a:ln>
        </p:spPr>
        <p:txBody>
          <a:bodyPr lIns="90475" tIns="44450" rIns="90475" bIns="444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80</a:t>
            </a:r>
          </a:p>
        </p:txBody>
      </p:sp>
      <p:sp>
        <p:nvSpPr>
          <p:cNvPr id="760" name="Shape 760"/>
          <p:cNvSpPr txBox="1"/>
          <p:nvPr/>
        </p:nvSpPr>
        <p:spPr>
          <a:xfrm>
            <a:off x="5564187" y="6003925"/>
            <a:ext cx="434974" cy="363536"/>
          </a:xfrm>
          <a:prstGeom prst="rect">
            <a:avLst/>
          </a:prstGeom>
          <a:noFill/>
          <a:ln>
            <a:noFill/>
          </a:ln>
        </p:spPr>
        <p:txBody>
          <a:bodyPr lIns="90475" tIns="44450" rIns="90475" bIns="444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90</a:t>
            </a:r>
          </a:p>
        </p:txBody>
      </p:sp>
      <p:sp>
        <p:nvSpPr>
          <p:cNvPr id="761" name="Shape 761"/>
          <p:cNvSpPr txBox="1"/>
          <p:nvPr/>
        </p:nvSpPr>
        <p:spPr>
          <a:xfrm>
            <a:off x="5848350" y="6003925"/>
            <a:ext cx="561975" cy="363536"/>
          </a:xfrm>
          <a:prstGeom prst="rect">
            <a:avLst/>
          </a:prstGeom>
          <a:noFill/>
          <a:ln>
            <a:noFill/>
          </a:ln>
        </p:spPr>
        <p:txBody>
          <a:bodyPr lIns="90475" tIns="44450" rIns="90475" bIns="444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100</a:t>
            </a:r>
          </a:p>
        </p:txBody>
      </p:sp>
      <p:sp>
        <p:nvSpPr>
          <p:cNvPr id="762" name="Shape 762"/>
          <p:cNvSpPr txBox="1"/>
          <p:nvPr/>
        </p:nvSpPr>
        <p:spPr>
          <a:xfrm>
            <a:off x="6311900" y="6003925"/>
            <a:ext cx="561975" cy="363536"/>
          </a:xfrm>
          <a:prstGeom prst="rect">
            <a:avLst/>
          </a:prstGeom>
          <a:noFill/>
          <a:ln>
            <a:noFill/>
          </a:ln>
        </p:spPr>
        <p:txBody>
          <a:bodyPr lIns="90475" tIns="44450" rIns="90475" bIns="444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110</a:t>
            </a:r>
          </a:p>
        </p:txBody>
      </p:sp>
      <p:sp>
        <p:nvSpPr>
          <p:cNvPr id="763" name="Shape 763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lang="en-US" sz="280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Relationship Between </a:t>
            </a:r>
            <a:br>
              <a:rPr lang="en-US" sz="280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280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Price Elasticity of Demand and Total Revenues </a:t>
            </a:r>
            <a:br>
              <a:rPr lang="en-US" sz="280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280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for Cell Phone Service</a:t>
            </a:r>
          </a:p>
        </p:txBody>
      </p:sp>
      <p:cxnSp>
        <p:nvCxnSpPr>
          <p:cNvPr id="764" name="Shape 764"/>
          <p:cNvCxnSpPr/>
          <p:nvPr/>
        </p:nvCxnSpPr>
        <p:spPr>
          <a:xfrm>
            <a:off x="2501900" y="5994400"/>
            <a:ext cx="4521199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765" name="Shape 765"/>
          <p:cNvSpPr txBox="1"/>
          <p:nvPr/>
        </p:nvSpPr>
        <p:spPr>
          <a:xfrm>
            <a:off x="2006600" y="1714500"/>
            <a:ext cx="498475" cy="363536"/>
          </a:xfrm>
          <a:prstGeom prst="rect">
            <a:avLst/>
          </a:prstGeom>
          <a:noFill/>
          <a:ln>
            <a:noFill/>
          </a:ln>
        </p:spPr>
        <p:txBody>
          <a:bodyPr lIns="90475" tIns="44450" rIns="90475" bIns="4445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3.0</a:t>
            </a:r>
          </a:p>
        </p:txBody>
      </p:sp>
      <p:sp>
        <p:nvSpPr>
          <p:cNvPr id="766" name="Shape 766"/>
          <p:cNvSpPr/>
          <p:nvPr/>
        </p:nvSpPr>
        <p:spPr>
          <a:xfrm>
            <a:off x="2787650" y="4648200"/>
            <a:ext cx="100011" cy="100011"/>
          </a:xfrm>
          <a:prstGeom prst="ellipse">
            <a:avLst/>
          </a:prstGeom>
          <a:solidFill>
            <a:srgbClr val="00889B"/>
          </a:solidFill>
          <a:ln w="952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67" name="Shape 767"/>
          <p:cNvSpPr/>
          <p:nvPr/>
        </p:nvSpPr>
        <p:spPr>
          <a:xfrm>
            <a:off x="3130550" y="3560762"/>
            <a:ext cx="100011" cy="100011"/>
          </a:xfrm>
          <a:prstGeom prst="ellipse">
            <a:avLst/>
          </a:prstGeom>
          <a:solidFill>
            <a:srgbClr val="00889B"/>
          </a:solidFill>
          <a:ln w="952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68" name="Shape 768"/>
          <p:cNvSpPr/>
          <p:nvPr/>
        </p:nvSpPr>
        <p:spPr>
          <a:xfrm>
            <a:off x="3498850" y="2747961"/>
            <a:ext cx="100011" cy="100011"/>
          </a:xfrm>
          <a:prstGeom prst="ellipse">
            <a:avLst/>
          </a:prstGeom>
          <a:solidFill>
            <a:srgbClr val="00889B"/>
          </a:solidFill>
          <a:ln w="952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69" name="Shape 769"/>
          <p:cNvSpPr/>
          <p:nvPr/>
        </p:nvSpPr>
        <p:spPr>
          <a:xfrm>
            <a:off x="3854450" y="2201861"/>
            <a:ext cx="100011" cy="100011"/>
          </a:xfrm>
          <a:prstGeom prst="ellipse">
            <a:avLst/>
          </a:prstGeom>
          <a:solidFill>
            <a:srgbClr val="00889B"/>
          </a:solidFill>
          <a:ln w="952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70" name="Shape 770"/>
          <p:cNvSpPr/>
          <p:nvPr/>
        </p:nvSpPr>
        <p:spPr>
          <a:xfrm>
            <a:off x="4210050" y="1846261"/>
            <a:ext cx="100011" cy="100011"/>
          </a:xfrm>
          <a:prstGeom prst="ellipse">
            <a:avLst/>
          </a:prstGeom>
          <a:solidFill>
            <a:srgbClr val="00889B"/>
          </a:solidFill>
          <a:ln w="952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71" name="Shape 771"/>
          <p:cNvSpPr/>
          <p:nvPr/>
        </p:nvSpPr>
        <p:spPr>
          <a:xfrm>
            <a:off x="4921250" y="2201861"/>
            <a:ext cx="100011" cy="100011"/>
          </a:xfrm>
          <a:prstGeom prst="ellipse">
            <a:avLst/>
          </a:prstGeom>
          <a:solidFill>
            <a:srgbClr val="00889B"/>
          </a:solidFill>
          <a:ln w="952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72" name="Shape 772"/>
          <p:cNvSpPr/>
          <p:nvPr/>
        </p:nvSpPr>
        <p:spPr>
          <a:xfrm>
            <a:off x="5302250" y="2747961"/>
            <a:ext cx="100011" cy="100011"/>
          </a:xfrm>
          <a:prstGeom prst="ellipse">
            <a:avLst/>
          </a:prstGeom>
          <a:solidFill>
            <a:srgbClr val="00889B"/>
          </a:solidFill>
          <a:ln w="952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73" name="Shape 773"/>
          <p:cNvSpPr/>
          <p:nvPr/>
        </p:nvSpPr>
        <p:spPr>
          <a:xfrm>
            <a:off x="5657850" y="3560762"/>
            <a:ext cx="100011" cy="100011"/>
          </a:xfrm>
          <a:prstGeom prst="ellipse">
            <a:avLst/>
          </a:prstGeom>
          <a:solidFill>
            <a:srgbClr val="00889B"/>
          </a:solidFill>
          <a:ln w="952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74" name="Shape 774"/>
          <p:cNvSpPr/>
          <p:nvPr/>
        </p:nvSpPr>
        <p:spPr>
          <a:xfrm>
            <a:off x="6026150" y="4648200"/>
            <a:ext cx="100011" cy="100011"/>
          </a:xfrm>
          <a:prstGeom prst="ellipse">
            <a:avLst/>
          </a:prstGeom>
          <a:solidFill>
            <a:srgbClr val="00889B"/>
          </a:solidFill>
          <a:ln w="952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75" name="Shape 775"/>
          <p:cNvSpPr/>
          <p:nvPr/>
        </p:nvSpPr>
        <p:spPr>
          <a:xfrm>
            <a:off x="4578350" y="1846261"/>
            <a:ext cx="100011" cy="100011"/>
          </a:xfrm>
          <a:prstGeom prst="ellipse">
            <a:avLst/>
          </a:prstGeom>
          <a:solidFill>
            <a:srgbClr val="00889B"/>
          </a:solidFill>
          <a:ln w="952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Shape 199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lang="en-US" sz="440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Price Elasticity</a:t>
            </a:r>
          </a:p>
        </p:txBody>
      </p:sp>
      <p:sp>
        <p:nvSpPr>
          <p:cNvPr id="200" name="Shape 200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3300"/>
              </a:buClr>
              <a:buSzPct val="100000"/>
              <a:buFont typeface="Times New Roman"/>
              <a:buChar char="•"/>
            </a:pPr>
            <a:r>
              <a:rPr lang="en-US" sz="3200" b="0" i="0" u="none" strike="noStrike" cap="none" baseline="0">
                <a:solidFill>
                  <a:srgbClr val="FF33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Price Elasticity of Demand (</a:t>
            </a:r>
            <a:r>
              <a:rPr lang="en-US" sz="3200" b="0" i="1" u="none" strike="noStrike" cap="none" baseline="0">
                <a:solidFill>
                  <a:srgbClr val="FF33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</a:t>
            </a:r>
            <a:r>
              <a:rPr lang="en-US" sz="3200" b="0" i="1" u="none" strike="noStrike" cap="none" baseline="-25000">
                <a:solidFill>
                  <a:srgbClr val="FF33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</a:t>
            </a:r>
            <a:r>
              <a:rPr lang="en-US" sz="3200" b="0" i="0" u="none" strike="noStrike" cap="none" baseline="0">
                <a:solidFill>
                  <a:srgbClr val="FF33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responsiveness of quantity demanded of a commodity to changes in its price</a:t>
            </a:r>
          </a:p>
        </p:txBody>
      </p:sp>
    </p:spTree>
  </p:cSld>
  <p:clrMapOvr>
    <a:masterClrMapping/>
  </p:clrMapOvr>
  <p:transition spd="slow">
    <p:cut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0" name="Shape 780"/>
          <p:cNvSpPr txBox="1"/>
          <p:nvPr/>
        </p:nvSpPr>
        <p:spPr>
          <a:xfrm>
            <a:off x="6184900" y="1998661"/>
            <a:ext cx="1435100" cy="1066799"/>
          </a:xfrm>
          <a:prstGeom prst="rect">
            <a:avLst/>
          </a:prstGeom>
          <a:solidFill>
            <a:srgbClr val="FFCC99"/>
          </a:solidFill>
          <a:ln w="19050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81" name="Shape 781"/>
          <p:cNvSpPr txBox="1"/>
          <p:nvPr/>
        </p:nvSpPr>
        <p:spPr>
          <a:xfrm>
            <a:off x="2755900" y="610235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782" name="Shape 782"/>
          <p:cNvCxnSpPr/>
          <p:nvPr/>
        </p:nvCxnSpPr>
        <p:spPr>
          <a:xfrm>
            <a:off x="2505075" y="1708150"/>
            <a:ext cx="0" cy="429260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783" name="Shape 783"/>
          <p:cNvSpPr txBox="1"/>
          <p:nvPr/>
        </p:nvSpPr>
        <p:spPr>
          <a:xfrm>
            <a:off x="2246311" y="6342062"/>
            <a:ext cx="4816474" cy="363536"/>
          </a:xfrm>
          <a:prstGeom prst="rect">
            <a:avLst/>
          </a:prstGeom>
          <a:noFill/>
          <a:ln>
            <a:noFill/>
          </a:ln>
        </p:spPr>
        <p:txBody>
          <a:bodyPr lIns="90475" tIns="44450" rIns="90475" bIns="4445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Quantity per period (billions of minutes)</a:t>
            </a:r>
          </a:p>
        </p:txBody>
      </p:sp>
      <p:sp>
        <p:nvSpPr>
          <p:cNvPr id="784" name="Shape 784"/>
          <p:cNvSpPr txBox="1"/>
          <p:nvPr/>
        </p:nvSpPr>
        <p:spPr>
          <a:xfrm rot="-5400000">
            <a:off x="-421480" y="3582192"/>
            <a:ext cx="4368799" cy="363536"/>
          </a:xfrm>
          <a:prstGeom prst="rect">
            <a:avLst/>
          </a:prstGeom>
          <a:noFill/>
          <a:ln>
            <a:noFill/>
          </a:ln>
        </p:spPr>
        <p:txBody>
          <a:bodyPr lIns="90475" tIns="44450" rIns="90475" bIns="4445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Total Revenue ($ billions)</a:t>
            </a:r>
          </a:p>
        </p:txBody>
      </p:sp>
      <p:sp>
        <p:nvSpPr>
          <p:cNvPr id="785" name="Shape 785"/>
          <p:cNvSpPr txBox="1"/>
          <p:nvPr/>
        </p:nvSpPr>
        <p:spPr>
          <a:xfrm>
            <a:off x="2235200" y="6003925"/>
            <a:ext cx="307974" cy="363536"/>
          </a:xfrm>
          <a:prstGeom prst="rect">
            <a:avLst/>
          </a:prstGeom>
          <a:noFill/>
          <a:ln>
            <a:noFill/>
          </a:ln>
        </p:spPr>
        <p:txBody>
          <a:bodyPr lIns="90475" tIns="44450" rIns="90475" bIns="444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0</a:t>
            </a:r>
          </a:p>
        </p:txBody>
      </p:sp>
      <p:sp>
        <p:nvSpPr>
          <p:cNvPr id="786" name="Shape 786"/>
          <p:cNvSpPr txBox="1"/>
          <p:nvPr/>
        </p:nvSpPr>
        <p:spPr>
          <a:xfrm>
            <a:off x="2006600" y="5207000"/>
            <a:ext cx="498475" cy="363536"/>
          </a:xfrm>
          <a:prstGeom prst="rect">
            <a:avLst/>
          </a:prstGeom>
          <a:noFill/>
          <a:ln>
            <a:noFill/>
          </a:ln>
        </p:spPr>
        <p:txBody>
          <a:bodyPr lIns="90475" tIns="44450" rIns="90475" bIns="444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0.5</a:t>
            </a:r>
          </a:p>
        </p:txBody>
      </p:sp>
      <p:sp>
        <p:nvSpPr>
          <p:cNvPr id="787" name="Shape 787"/>
          <p:cNvSpPr txBox="1"/>
          <p:nvPr/>
        </p:nvSpPr>
        <p:spPr>
          <a:xfrm>
            <a:off x="2006600" y="4508500"/>
            <a:ext cx="498475" cy="363536"/>
          </a:xfrm>
          <a:prstGeom prst="rect">
            <a:avLst/>
          </a:prstGeom>
          <a:noFill/>
          <a:ln>
            <a:noFill/>
          </a:ln>
        </p:spPr>
        <p:txBody>
          <a:bodyPr lIns="90475" tIns="44450" rIns="90475" bIns="444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1.0</a:t>
            </a:r>
          </a:p>
        </p:txBody>
      </p:sp>
      <p:sp>
        <p:nvSpPr>
          <p:cNvPr id="788" name="Shape 788"/>
          <p:cNvSpPr txBox="1"/>
          <p:nvPr/>
        </p:nvSpPr>
        <p:spPr>
          <a:xfrm>
            <a:off x="2006600" y="3810000"/>
            <a:ext cx="498475" cy="363536"/>
          </a:xfrm>
          <a:prstGeom prst="rect">
            <a:avLst/>
          </a:prstGeom>
          <a:noFill/>
          <a:ln>
            <a:noFill/>
          </a:ln>
        </p:spPr>
        <p:txBody>
          <a:bodyPr lIns="90475" tIns="44450" rIns="90475" bIns="444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1.5</a:t>
            </a:r>
          </a:p>
        </p:txBody>
      </p:sp>
      <p:sp>
        <p:nvSpPr>
          <p:cNvPr id="789" name="Shape 789"/>
          <p:cNvSpPr txBox="1"/>
          <p:nvPr/>
        </p:nvSpPr>
        <p:spPr>
          <a:xfrm>
            <a:off x="2006600" y="3111500"/>
            <a:ext cx="498475" cy="363536"/>
          </a:xfrm>
          <a:prstGeom prst="rect">
            <a:avLst/>
          </a:prstGeom>
          <a:noFill/>
          <a:ln>
            <a:noFill/>
          </a:ln>
        </p:spPr>
        <p:txBody>
          <a:bodyPr lIns="90475" tIns="44450" rIns="90475" bIns="444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2.0</a:t>
            </a:r>
          </a:p>
        </p:txBody>
      </p:sp>
      <p:sp>
        <p:nvSpPr>
          <p:cNvPr id="790" name="Shape 790"/>
          <p:cNvSpPr txBox="1"/>
          <p:nvPr/>
        </p:nvSpPr>
        <p:spPr>
          <a:xfrm>
            <a:off x="2006600" y="2413000"/>
            <a:ext cx="498475" cy="363536"/>
          </a:xfrm>
          <a:prstGeom prst="rect">
            <a:avLst/>
          </a:prstGeom>
          <a:noFill/>
          <a:ln>
            <a:noFill/>
          </a:ln>
        </p:spPr>
        <p:txBody>
          <a:bodyPr lIns="90475" tIns="44450" rIns="90475" bIns="4445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2.5</a:t>
            </a:r>
          </a:p>
        </p:txBody>
      </p:sp>
      <p:sp>
        <p:nvSpPr>
          <p:cNvPr id="791" name="Shape 791"/>
          <p:cNvSpPr txBox="1"/>
          <p:nvPr/>
        </p:nvSpPr>
        <p:spPr>
          <a:xfrm>
            <a:off x="2679700" y="6003925"/>
            <a:ext cx="434974" cy="363536"/>
          </a:xfrm>
          <a:prstGeom prst="rect">
            <a:avLst/>
          </a:prstGeom>
          <a:noFill/>
          <a:ln>
            <a:noFill/>
          </a:ln>
        </p:spPr>
        <p:txBody>
          <a:bodyPr lIns="90475" tIns="44450" rIns="90475" bIns="444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</a:t>
            </a:r>
          </a:p>
        </p:txBody>
      </p:sp>
      <p:sp>
        <p:nvSpPr>
          <p:cNvPr id="792" name="Shape 792"/>
          <p:cNvSpPr txBox="1"/>
          <p:nvPr/>
        </p:nvSpPr>
        <p:spPr>
          <a:xfrm>
            <a:off x="3040061" y="6003925"/>
            <a:ext cx="434974" cy="363536"/>
          </a:xfrm>
          <a:prstGeom prst="rect">
            <a:avLst/>
          </a:prstGeom>
          <a:noFill/>
          <a:ln>
            <a:noFill/>
          </a:ln>
        </p:spPr>
        <p:txBody>
          <a:bodyPr lIns="90475" tIns="44450" rIns="90475" bIns="444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20</a:t>
            </a:r>
          </a:p>
        </p:txBody>
      </p:sp>
      <p:sp>
        <p:nvSpPr>
          <p:cNvPr id="793" name="Shape 793"/>
          <p:cNvSpPr txBox="1"/>
          <p:nvPr/>
        </p:nvSpPr>
        <p:spPr>
          <a:xfrm>
            <a:off x="3400425" y="6003925"/>
            <a:ext cx="434974" cy="363536"/>
          </a:xfrm>
          <a:prstGeom prst="rect">
            <a:avLst/>
          </a:prstGeom>
          <a:noFill/>
          <a:ln>
            <a:noFill/>
          </a:ln>
        </p:spPr>
        <p:txBody>
          <a:bodyPr lIns="90475" tIns="44450" rIns="90475" bIns="444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30</a:t>
            </a:r>
          </a:p>
        </p:txBody>
      </p:sp>
      <p:sp>
        <p:nvSpPr>
          <p:cNvPr id="794" name="Shape 794"/>
          <p:cNvSpPr txBox="1"/>
          <p:nvPr/>
        </p:nvSpPr>
        <p:spPr>
          <a:xfrm>
            <a:off x="3760787" y="6003925"/>
            <a:ext cx="434974" cy="363536"/>
          </a:xfrm>
          <a:prstGeom prst="rect">
            <a:avLst/>
          </a:prstGeom>
          <a:noFill/>
          <a:ln>
            <a:noFill/>
          </a:ln>
        </p:spPr>
        <p:txBody>
          <a:bodyPr lIns="90475" tIns="44450" rIns="90475" bIns="444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40</a:t>
            </a:r>
          </a:p>
        </p:txBody>
      </p:sp>
      <p:sp>
        <p:nvSpPr>
          <p:cNvPr id="795" name="Shape 795"/>
          <p:cNvSpPr txBox="1"/>
          <p:nvPr/>
        </p:nvSpPr>
        <p:spPr>
          <a:xfrm>
            <a:off x="4121150" y="6003925"/>
            <a:ext cx="434974" cy="363536"/>
          </a:xfrm>
          <a:prstGeom prst="rect">
            <a:avLst/>
          </a:prstGeom>
          <a:noFill/>
          <a:ln>
            <a:noFill/>
          </a:ln>
        </p:spPr>
        <p:txBody>
          <a:bodyPr lIns="90475" tIns="44450" rIns="90475" bIns="444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50</a:t>
            </a:r>
          </a:p>
        </p:txBody>
      </p:sp>
      <p:sp>
        <p:nvSpPr>
          <p:cNvPr id="796" name="Shape 796"/>
          <p:cNvSpPr txBox="1"/>
          <p:nvPr/>
        </p:nvSpPr>
        <p:spPr>
          <a:xfrm>
            <a:off x="4483100" y="6003925"/>
            <a:ext cx="434974" cy="363536"/>
          </a:xfrm>
          <a:prstGeom prst="rect">
            <a:avLst/>
          </a:prstGeom>
          <a:noFill/>
          <a:ln>
            <a:noFill/>
          </a:ln>
        </p:spPr>
        <p:txBody>
          <a:bodyPr lIns="90475" tIns="44450" rIns="90475" bIns="444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60</a:t>
            </a:r>
          </a:p>
        </p:txBody>
      </p:sp>
      <p:sp>
        <p:nvSpPr>
          <p:cNvPr id="797" name="Shape 797"/>
          <p:cNvSpPr txBox="1"/>
          <p:nvPr/>
        </p:nvSpPr>
        <p:spPr>
          <a:xfrm>
            <a:off x="4843462" y="6003925"/>
            <a:ext cx="434974" cy="363536"/>
          </a:xfrm>
          <a:prstGeom prst="rect">
            <a:avLst/>
          </a:prstGeom>
          <a:noFill/>
          <a:ln>
            <a:noFill/>
          </a:ln>
        </p:spPr>
        <p:txBody>
          <a:bodyPr lIns="90475" tIns="44450" rIns="90475" bIns="444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70</a:t>
            </a:r>
          </a:p>
        </p:txBody>
      </p:sp>
      <p:sp>
        <p:nvSpPr>
          <p:cNvPr id="798" name="Shape 798"/>
          <p:cNvSpPr txBox="1"/>
          <p:nvPr/>
        </p:nvSpPr>
        <p:spPr>
          <a:xfrm>
            <a:off x="5203825" y="6003925"/>
            <a:ext cx="434974" cy="363536"/>
          </a:xfrm>
          <a:prstGeom prst="rect">
            <a:avLst/>
          </a:prstGeom>
          <a:noFill/>
          <a:ln>
            <a:noFill/>
          </a:ln>
        </p:spPr>
        <p:txBody>
          <a:bodyPr lIns="90475" tIns="44450" rIns="90475" bIns="444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80</a:t>
            </a:r>
          </a:p>
        </p:txBody>
      </p:sp>
      <p:sp>
        <p:nvSpPr>
          <p:cNvPr id="799" name="Shape 799"/>
          <p:cNvSpPr txBox="1"/>
          <p:nvPr/>
        </p:nvSpPr>
        <p:spPr>
          <a:xfrm>
            <a:off x="5564187" y="6003925"/>
            <a:ext cx="434974" cy="363536"/>
          </a:xfrm>
          <a:prstGeom prst="rect">
            <a:avLst/>
          </a:prstGeom>
          <a:noFill/>
          <a:ln>
            <a:noFill/>
          </a:ln>
        </p:spPr>
        <p:txBody>
          <a:bodyPr lIns="90475" tIns="44450" rIns="90475" bIns="444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90</a:t>
            </a:r>
          </a:p>
        </p:txBody>
      </p:sp>
      <p:sp>
        <p:nvSpPr>
          <p:cNvPr id="800" name="Shape 800"/>
          <p:cNvSpPr txBox="1"/>
          <p:nvPr/>
        </p:nvSpPr>
        <p:spPr>
          <a:xfrm>
            <a:off x="5848350" y="6003925"/>
            <a:ext cx="561975" cy="363536"/>
          </a:xfrm>
          <a:prstGeom prst="rect">
            <a:avLst/>
          </a:prstGeom>
          <a:noFill/>
          <a:ln>
            <a:noFill/>
          </a:ln>
        </p:spPr>
        <p:txBody>
          <a:bodyPr lIns="90475" tIns="44450" rIns="90475" bIns="444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100</a:t>
            </a:r>
          </a:p>
        </p:txBody>
      </p:sp>
      <p:sp>
        <p:nvSpPr>
          <p:cNvPr id="801" name="Shape 801"/>
          <p:cNvSpPr txBox="1"/>
          <p:nvPr/>
        </p:nvSpPr>
        <p:spPr>
          <a:xfrm>
            <a:off x="6311900" y="6003925"/>
            <a:ext cx="561975" cy="363536"/>
          </a:xfrm>
          <a:prstGeom prst="rect">
            <a:avLst/>
          </a:prstGeom>
          <a:noFill/>
          <a:ln>
            <a:noFill/>
          </a:ln>
        </p:spPr>
        <p:txBody>
          <a:bodyPr lIns="90475" tIns="44450" rIns="90475" bIns="444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110</a:t>
            </a:r>
          </a:p>
        </p:txBody>
      </p:sp>
      <p:sp>
        <p:nvSpPr>
          <p:cNvPr id="802" name="Shape 802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lang="en-US" sz="280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Relationship Between </a:t>
            </a:r>
            <a:br>
              <a:rPr lang="en-US" sz="280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280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Price Elasticity of Demand and Total Revenues </a:t>
            </a:r>
            <a:br>
              <a:rPr lang="en-US" sz="280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280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for Cell Phone Service</a:t>
            </a:r>
          </a:p>
        </p:txBody>
      </p:sp>
      <p:cxnSp>
        <p:nvCxnSpPr>
          <p:cNvPr id="803" name="Shape 803"/>
          <p:cNvCxnSpPr/>
          <p:nvPr/>
        </p:nvCxnSpPr>
        <p:spPr>
          <a:xfrm>
            <a:off x="2501900" y="5994400"/>
            <a:ext cx="4521199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grpSp>
        <p:nvGrpSpPr>
          <p:cNvPr id="804" name="Shape 804"/>
          <p:cNvGrpSpPr/>
          <p:nvPr/>
        </p:nvGrpSpPr>
        <p:grpSpPr>
          <a:xfrm>
            <a:off x="4267200" y="1884362"/>
            <a:ext cx="368300" cy="4114800"/>
            <a:chOff x="4267200" y="1884362"/>
            <a:chExt cx="368300" cy="4114800"/>
          </a:xfrm>
        </p:grpSpPr>
        <p:cxnSp>
          <p:nvCxnSpPr>
            <p:cNvPr id="805" name="Shape 805"/>
            <p:cNvCxnSpPr/>
            <p:nvPr/>
          </p:nvCxnSpPr>
          <p:spPr>
            <a:xfrm rot="10800000">
              <a:off x="4267200" y="1884362"/>
              <a:ext cx="0" cy="4114800"/>
            </a:xfrm>
            <a:prstGeom prst="straightConnector1">
              <a:avLst/>
            </a:prstGeom>
            <a:noFill/>
            <a:ln w="25400" cap="flat" cmpd="sng">
              <a:solidFill>
                <a:srgbClr val="939598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806" name="Shape 806"/>
            <p:cNvCxnSpPr/>
            <p:nvPr/>
          </p:nvCxnSpPr>
          <p:spPr>
            <a:xfrm rot="10800000">
              <a:off x="4635500" y="1884362"/>
              <a:ext cx="0" cy="4114800"/>
            </a:xfrm>
            <a:prstGeom prst="straightConnector1">
              <a:avLst/>
            </a:prstGeom>
            <a:noFill/>
            <a:ln w="25400" cap="flat" cmpd="sng">
              <a:solidFill>
                <a:srgbClr val="939598"/>
              </a:solidFill>
              <a:prstDash val="solid"/>
              <a:miter/>
              <a:headEnd type="none" w="med" len="med"/>
              <a:tailEnd type="none" w="med" len="med"/>
            </a:ln>
          </p:spPr>
        </p:cxnSp>
      </p:grpSp>
      <p:sp>
        <p:nvSpPr>
          <p:cNvPr id="807" name="Shape 807"/>
          <p:cNvSpPr txBox="1"/>
          <p:nvPr/>
        </p:nvSpPr>
        <p:spPr>
          <a:xfrm>
            <a:off x="6075362" y="4700587"/>
            <a:ext cx="349250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1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</a:t>
            </a:r>
          </a:p>
        </p:txBody>
      </p:sp>
      <p:sp>
        <p:nvSpPr>
          <p:cNvPr id="808" name="Shape 808"/>
          <p:cNvSpPr/>
          <p:nvPr/>
        </p:nvSpPr>
        <p:spPr>
          <a:xfrm>
            <a:off x="6634161" y="3895725"/>
            <a:ext cx="1839912" cy="3238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  <a:path w="120000" h="120000" fill="none" extrusionOk="0">
                <a:moveTo>
                  <a:pt x="29985" y="-9169"/>
                </a:moveTo>
                <a:lnTo>
                  <a:pt x="9148" y="-1074"/>
                </a:lnTo>
              </a:path>
            </a:pathLst>
          </a:custGeom>
          <a:solidFill>
            <a:srgbClr val="FFCC99"/>
          </a:solidFill>
          <a:ln w="19050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Total revenue curve</a:t>
            </a:r>
          </a:p>
        </p:txBody>
      </p:sp>
      <p:sp>
        <p:nvSpPr>
          <p:cNvPr id="809" name="Shape 809"/>
          <p:cNvSpPr txBox="1"/>
          <p:nvPr/>
        </p:nvSpPr>
        <p:spPr>
          <a:xfrm>
            <a:off x="6286500" y="2093911"/>
            <a:ext cx="241299" cy="241299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10" name="Shape 810"/>
          <p:cNvSpPr txBox="1"/>
          <p:nvPr/>
        </p:nvSpPr>
        <p:spPr>
          <a:xfrm>
            <a:off x="6524625" y="2060575"/>
            <a:ext cx="708024" cy="304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Elastic</a:t>
            </a:r>
          </a:p>
        </p:txBody>
      </p:sp>
      <p:sp>
        <p:nvSpPr>
          <p:cNvPr id="811" name="Shape 811"/>
          <p:cNvSpPr txBox="1"/>
          <p:nvPr/>
        </p:nvSpPr>
        <p:spPr>
          <a:xfrm>
            <a:off x="6286500" y="2411411"/>
            <a:ext cx="241299" cy="241299"/>
          </a:xfrm>
          <a:prstGeom prst="rect">
            <a:avLst/>
          </a:prstGeom>
          <a:solidFill>
            <a:srgbClr val="71A6CE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12" name="Shape 812"/>
          <p:cNvSpPr txBox="1"/>
          <p:nvPr/>
        </p:nvSpPr>
        <p:spPr>
          <a:xfrm>
            <a:off x="6524625" y="2378075"/>
            <a:ext cx="1082675" cy="304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Unit-Elastic</a:t>
            </a:r>
          </a:p>
        </p:txBody>
      </p:sp>
      <p:sp>
        <p:nvSpPr>
          <p:cNvPr id="813" name="Shape 813"/>
          <p:cNvSpPr txBox="1"/>
          <p:nvPr/>
        </p:nvSpPr>
        <p:spPr>
          <a:xfrm>
            <a:off x="6286500" y="2728911"/>
            <a:ext cx="241299" cy="241299"/>
          </a:xfrm>
          <a:prstGeom prst="rect">
            <a:avLst/>
          </a:prstGeom>
          <a:solidFill>
            <a:srgbClr val="ADCBE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14" name="Shape 814"/>
          <p:cNvSpPr txBox="1"/>
          <p:nvPr/>
        </p:nvSpPr>
        <p:spPr>
          <a:xfrm>
            <a:off x="6524625" y="2695575"/>
            <a:ext cx="835025" cy="304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Inelastic</a:t>
            </a:r>
          </a:p>
        </p:txBody>
      </p:sp>
      <p:sp>
        <p:nvSpPr>
          <p:cNvPr id="815" name="Shape 815"/>
          <p:cNvSpPr txBox="1"/>
          <p:nvPr/>
        </p:nvSpPr>
        <p:spPr>
          <a:xfrm>
            <a:off x="2006600" y="1714500"/>
            <a:ext cx="498475" cy="363536"/>
          </a:xfrm>
          <a:prstGeom prst="rect">
            <a:avLst/>
          </a:prstGeom>
          <a:noFill/>
          <a:ln>
            <a:noFill/>
          </a:ln>
        </p:spPr>
        <p:txBody>
          <a:bodyPr lIns="90475" tIns="44450" rIns="90475" bIns="4445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3.0</a:t>
            </a:r>
          </a:p>
        </p:txBody>
      </p:sp>
      <p:grpSp>
        <p:nvGrpSpPr>
          <p:cNvPr id="816" name="Shape 816"/>
          <p:cNvGrpSpPr/>
          <p:nvPr/>
        </p:nvGrpSpPr>
        <p:grpSpPr>
          <a:xfrm>
            <a:off x="2514600" y="1892300"/>
            <a:ext cx="1739900" cy="4102099"/>
            <a:chOff x="2514600" y="1892300"/>
            <a:chExt cx="1739900" cy="4102099"/>
          </a:xfrm>
        </p:grpSpPr>
        <p:cxnSp>
          <p:nvCxnSpPr>
            <p:cNvPr id="817" name="Shape 817"/>
            <p:cNvCxnSpPr/>
            <p:nvPr/>
          </p:nvCxnSpPr>
          <p:spPr>
            <a:xfrm rot="10800000" flipH="1">
              <a:off x="2514600" y="4673599"/>
              <a:ext cx="330200" cy="1320800"/>
            </a:xfrm>
            <a:prstGeom prst="straightConnector1">
              <a:avLst/>
            </a:prstGeom>
            <a:noFill/>
            <a:ln w="28575" cap="flat" cmpd="sng">
              <a:solidFill>
                <a:srgbClr val="0F218B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818" name="Shape 818"/>
            <p:cNvCxnSpPr/>
            <p:nvPr/>
          </p:nvCxnSpPr>
          <p:spPr>
            <a:xfrm rot="10800000" flipH="1">
              <a:off x="2832100" y="3568700"/>
              <a:ext cx="355600" cy="1117599"/>
            </a:xfrm>
            <a:prstGeom prst="straightConnector1">
              <a:avLst/>
            </a:prstGeom>
            <a:noFill/>
            <a:ln w="28575" cap="flat" cmpd="sng">
              <a:solidFill>
                <a:srgbClr val="0F218B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819" name="Shape 819"/>
            <p:cNvCxnSpPr/>
            <p:nvPr/>
          </p:nvCxnSpPr>
          <p:spPr>
            <a:xfrm rot="10800000" flipH="1">
              <a:off x="3187700" y="2786062"/>
              <a:ext cx="368299" cy="787400"/>
            </a:xfrm>
            <a:prstGeom prst="straightConnector1">
              <a:avLst/>
            </a:prstGeom>
            <a:noFill/>
            <a:ln w="28575" cap="flat" cmpd="sng">
              <a:solidFill>
                <a:srgbClr val="0F218B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820" name="Shape 820"/>
            <p:cNvCxnSpPr/>
            <p:nvPr/>
          </p:nvCxnSpPr>
          <p:spPr>
            <a:xfrm rot="10800000" flipH="1">
              <a:off x="3543300" y="2247900"/>
              <a:ext cx="368299" cy="533399"/>
            </a:xfrm>
            <a:prstGeom prst="straightConnector1">
              <a:avLst/>
            </a:prstGeom>
            <a:noFill/>
            <a:ln w="28575" cap="flat" cmpd="sng">
              <a:solidFill>
                <a:srgbClr val="0F218B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821" name="Shape 821"/>
            <p:cNvCxnSpPr/>
            <p:nvPr/>
          </p:nvCxnSpPr>
          <p:spPr>
            <a:xfrm rot="10800000" flipH="1">
              <a:off x="3873500" y="1892300"/>
              <a:ext cx="381000" cy="406399"/>
            </a:xfrm>
            <a:prstGeom prst="straightConnector1">
              <a:avLst/>
            </a:prstGeom>
            <a:noFill/>
            <a:ln w="28575" cap="flat" cmpd="sng">
              <a:solidFill>
                <a:srgbClr val="0F218B"/>
              </a:solidFill>
              <a:prstDash val="solid"/>
              <a:miter/>
              <a:headEnd type="none" w="med" len="med"/>
              <a:tailEnd type="none" w="med" len="med"/>
            </a:ln>
          </p:spPr>
        </p:cxnSp>
      </p:grpSp>
      <p:cxnSp>
        <p:nvCxnSpPr>
          <p:cNvPr id="822" name="Shape 822"/>
          <p:cNvCxnSpPr/>
          <p:nvPr/>
        </p:nvCxnSpPr>
        <p:spPr>
          <a:xfrm>
            <a:off x="4267200" y="1892300"/>
            <a:ext cx="355600" cy="0"/>
          </a:xfrm>
          <a:prstGeom prst="straightConnector1">
            <a:avLst/>
          </a:prstGeom>
          <a:noFill/>
          <a:ln w="28575" cap="flat" cmpd="sng">
            <a:solidFill>
              <a:srgbClr val="71A6CE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823" name="Shape 823"/>
          <p:cNvSpPr/>
          <p:nvPr/>
        </p:nvSpPr>
        <p:spPr>
          <a:xfrm>
            <a:off x="2787650" y="4648200"/>
            <a:ext cx="100011" cy="100011"/>
          </a:xfrm>
          <a:prstGeom prst="ellipse">
            <a:avLst/>
          </a:prstGeom>
          <a:solidFill>
            <a:srgbClr val="00889B"/>
          </a:solidFill>
          <a:ln w="952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24" name="Shape 824"/>
          <p:cNvSpPr/>
          <p:nvPr/>
        </p:nvSpPr>
        <p:spPr>
          <a:xfrm>
            <a:off x="3130550" y="3560762"/>
            <a:ext cx="100011" cy="100011"/>
          </a:xfrm>
          <a:prstGeom prst="ellipse">
            <a:avLst/>
          </a:prstGeom>
          <a:solidFill>
            <a:srgbClr val="00889B"/>
          </a:solidFill>
          <a:ln w="952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25" name="Shape 825"/>
          <p:cNvSpPr/>
          <p:nvPr/>
        </p:nvSpPr>
        <p:spPr>
          <a:xfrm>
            <a:off x="3498850" y="2747961"/>
            <a:ext cx="100011" cy="100011"/>
          </a:xfrm>
          <a:prstGeom prst="ellipse">
            <a:avLst/>
          </a:prstGeom>
          <a:solidFill>
            <a:srgbClr val="00889B"/>
          </a:solidFill>
          <a:ln w="952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26" name="Shape 826"/>
          <p:cNvSpPr/>
          <p:nvPr/>
        </p:nvSpPr>
        <p:spPr>
          <a:xfrm>
            <a:off x="3854450" y="2201861"/>
            <a:ext cx="100011" cy="100011"/>
          </a:xfrm>
          <a:prstGeom prst="ellipse">
            <a:avLst/>
          </a:prstGeom>
          <a:solidFill>
            <a:srgbClr val="00889B"/>
          </a:solidFill>
          <a:ln w="952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27" name="Shape 827"/>
          <p:cNvSpPr/>
          <p:nvPr/>
        </p:nvSpPr>
        <p:spPr>
          <a:xfrm>
            <a:off x="4210050" y="1846261"/>
            <a:ext cx="100011" cy="100011"/>
          </a:xfrm>
          <a:prstGeom prst="ellipse">
            <a:avLst/>
          </a:prstGeom>
          <a:solidFill>
            <a:srgbClr val="00889B"/>
          </a:solidFill>
          <a:ln w="952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828" name="Shape 828"/>
          <p:cNvCxnSpPr/>
          <p:nvPr/>
        </p:nvCxnSpPr>
        <p:spPr>
          <a:xfrm rot="10800000">
            <a:off x="5705475" y="3598861"/>
            <a:ext cx="360362" cy="1065212"/>
          </a:xfrm>
          <a:prstGeom prst="straightConnector1">
            <a:avLst/>
          </a:prstGeom>
          <a:noFill/>
          <a:ln w="28575" cap="flat" cmpd="sng">
            <a:solidFill>
              <a:srgbClr val="ADCBE2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829" name="Shape 829"/>
          <p:cNvCxnSpPr/>
          <p:nvPr/>
        </p:nvCxnSpPr>
        <p:spPr>
          <a:xfrm rot="10800000">
            <a:off x="5330825" y="2749550"/>
            <a:ext cx="374649" cy="841374"/>
          </a:xfrm>
          <a:prstGeom prst="straightConnector1">
            <a:avLst/>
          </a:prstGeom>
          <a:noFill/>
          <a:ln w="28575" cap="flat" cmpd="sng">
            <a:solidFill>
              <a:srgbClr val="ADCBE2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830" name="Shape 830"/>
          <p:cNvCxnSpPr/>
          <p:nvPr/>
        </p:nvCxnSpPr>
        <p:spPr>
          <a:xfrm rot="10800000">
            <a:off x="4957762" y="2217736"/>
            <a:ext cx="387350" cy="565149"/>
          </a:xfrm>
          <a:prstGeom prst="straightConnector1">
            <a:avLst/>
          </a:prstGeom>
          <a:noFill/>
          <a:ln w="28575" cap="flat" cmpd="sng">
            <a:solidFill>
              <a:srgbClr val="ADCBE2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831" name="Shape 831"/>
          <p:cNvCxnSpPr/>
          <p:nvPr/>
        </p:nvCxnSpPr>
        <p:spPr>
          <a:xfrm rot="10800000">
            <a:off x="4610099" y="1866899"/>
            <a:ext cx="387350" cy="401637"/>
          </a:xfrm>
          <a:prstGeom prst="straightConnector1">
            <a:avLst/>
          </a:prstGeom>
          <a:noFill/>
          <a:ln w="28575" cap="flat" cmpd="sng">
            <a:solidFill>
              <a:srgbClr val="ADCBE2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832" name="Shape 832"/>
          <p:cNvSpPr/>
          <p:nvPr/>
        </p:nvSpPr>
        <p:spPr>
          <a:xfrm>
            <a:off x="4921250" y="2201861"/>
            <a:ext cx="100011" cy="100011"/>
          </a:xfrm>
          <a:prstGeom prst="ellipse">
            <a:avLst/>
          </a:prstGeom>
          <a:solidFill>
            <a:srgbClr val="00889B"/>
          </a:solidFill>
          <a:ln w="952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33" name="Shape 833"/>
          <p:cNvSpPr/>
          <p:nvPr/>
        </p:nvSpPr>
        <p:spPr>
          <a:xfrm>
            <a:off x="5302250" y="2747961"/>
            <a:ext cx="100011" cy="100011"/>
          </a:xfrm>
          <a:prstGeom prst="ellipse">
            <a:avLst/>
          </a:prstGeom>
          <a:solidFill>
            <a:srgbClr val="00889B"/>
          </a:solidFill>
          <a:ln w="952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34" name="Shape 834"/>
          <p:cNvSpPr/>
          <p:nvPr/>
        </p:nvSpPr>
        <p:spPr>
          <a:xfrm>
            <a:off x="5657850" y="3560762"/>
            <a:ext cx="100011" cy="100011"/>
          </a:xfrm>
          <a:prstGeom prst="ellipse">
            <a:avLst/>
          </a:prstGeom>
          <a:solidFill>
            <a:srgbClr val="00889B"/>
          </a:solidFill>
          <a:ln w="952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35" name="Shape 835"/>
          <p:cNvSpPr/>
          <p:nvPr/>
        </p:nvSpPr>
        <p:spPr>
          <a:xfrm>
            <a:off x="6026150" y="4648200"/>
            <a:ext cx="100011" cy="100011"/>
          </a:xfrm>
          <a:prstGeom prst="ellipse">
            <a:avLst/>
          </a:prstGeom>
          <a:solidFill>
            <a:srgbClr val="00889B"/>
          </a:solidFill>
          <a:ln w="952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36" name="Shape 836"/>
          <p:cNvSpPr/>
          <p:nvPr/>
        </p:nvSpPr>
        <p:spPr>
          <a:xfrm>
            <a:off x="4578350" y="1846261"/>
            <a:ext cx="100011" cy="100011"/>
          </a:xfrm>
          <a:prstGeom prst="ellipse">
            <a:avLst/>
          </a:prstGeom>
          <a:solidFill>
            <a:srgbClr val="00889B"/>
          </a:solidFill>
          <a:ln w="952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cut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1" name="Shape 841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lang="en-US" sz="440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Elasticity and Total Revenues</a:t>
            </a:r>
          </a:p>
        </p:txBody>
      </p:sp>
      <p:sp>
        <p:nvSpPr>
          <p:cNvPr id="842" name="Shape 842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3300"/>
              </a:buClr>
              <a:buSzPct val="100000"/>
              <a:buFont typeface="Times New Roman"/>
              <a:buChar char="•"/>
            </a:pPr>
            <a:r>
              <a:rPr lang="en-US" sz="3200" b="0" i="0" u="none" strike="noStrike" cap="none" baseline="0">
                <a:solidFill>
                  <a:srgbClr val="FF33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Elastic Demand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 negative relationship exists between small changes in price and changes in total revenue</a:t>
            </a:r>
          </a:p>
        </p:txBody>
      </p:sp>
    </p:spTree>
  </p:cSld>
  <p:clrMapOvr>
    <a:masterClrMapping/>
  </p:clrMapOvr>
  <p:transition spd="slow">
    <p:cut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7" name="Shape 847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lang="en-US" sz="440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Elasticity and Total Revenues</a:t>
            </a:r>
          </a:p>
        </p:txBody>
      </p:sp>
      <p:sp>
        <p:nvSpPr>
          <p:cNvPr id="848" name="Shape 848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3300"/>
              </a:buClr>
              <a:buSzPct val="100000"/>
              <a:buFont typeface="Times New Roman"/>
              <a:buChar char="•"/>
            </a:pPr>
            <a:r>
              <a:rPr lang="en-US" sz="3200" b="0" i="0" u="none" strike="noStrike" cap="none" baseline="0">
                <a:solidFill>
                  <a:srgbClr val="FF33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Unit-Elastic Demand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Changes in price do not change total revenue</a:t>
            </a:r>
          </a:p>
        </p:txBody>
      </p:sp>
    </p:spTree>
  </p:cSld>
  <p:clrMapOvr>
    <a:masterClrMapping/>
  </p:clrMapOvr>
  <p:transition spd="slow">
    <p:cut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3" name="Shape 853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lang="en-US" sz="440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Elasticity and Total Revenues</a:t>
            </a:r>
          </a:p>
        </p:txBody>
      </p:sp>
      <p:sp>
        <p:nvSpPr>
          <p:cNvPr id="854" name="Shape 854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3300"/>
              </a:buClr>
              <a:buSzPct val="100000"/>
              <a:buFont typeface="Times New Roman"/>
              <a:buChar char="•"/>
            </a:pPr>
            <a:r>
              <a:rPr lang="en-US" sz="3200" b="0" i="0" u="none" strike="noStrike" cap="none" baseline="0">
                <a:solidFill>
                  <a:srgbClr val="FF33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Inelastic Demand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 positive relationship exists between changes in price and total revenues</a:t>
            </a:r>
          </a:p>
        </p:txBody>
      </p:sp>
    </p:spTree>
  </p:cSld>
  <p:clrMapOvr>
    <a:masterClrMapping/>
  </p:clrMapOvr>
  <p:transition spd="slow">
    <p:cut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9" name="Shape 859"/>
          <p:cNvSpPr txBox="1">
            <a:spLocks noGrp="1"/>
          </p:cNvSpPr>
          <p:nvPr>
            <p:ph type="body" idx="1"/>
          </p:nvPr>
        </p:nvSpPr>
        <p:spPr>
          <a:xfrm>
            <a:off x="50800" y="3860800"/>
            <a:ext cx="9144000" cy="2133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2200" b="0" i="0" u="none" strike="noStrike" cap="none" baseline="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r>
              <a:rPr lang="en-US" sz="2000" b="0" i="0" u="none" strike="noStrike" cap="none" baseline="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Inelastic	(</a:t>
            </a:r>
            <a:r>
              <a:rPr lang="en-US" sz="2000" b="0" i="1" u="none" strike="noStrike" cap="none" baseline="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</a:t>
            </a:r>
            <a:r>
              <a:rPr lang="en-US" sz="2000" b="0" i="1" u="none" strike="noStrike" cap="none" baseline="-250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</a:t>
            </a:r>
            <a:r>
              <a:rPr lang="en-US" sz="2000" b="0" i="1" u="none" strike="noStrike" cap="none" baseline="-25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000" b="0" i="1" u="none" strike="noStrike" cap="none" baseline="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&lt; </a:t>
            </a:r>
            <a:r>
              <a:rPr lang="en-US" sz="2000" b="0" i="0" u="none" strike="noStrike" cap="none" baseline="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1)	</a:t>
            </a:r>
            <a:r>
              <a:rPr lang="en-US" sz="2000" b="0" i="1" u="none" strike="noStrike" cap="none" baseline="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</a:t>
            </a:r>
            <a:r>
              <a:rPr lang="en-US" sz="2000" b="0" i="0" u="none" strike="noStrike" cap="none" baseline="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r>
              <a:rPr lang="en-US" sz="2000" b="0" i="1" u="none" strike="noStrike" cap="none" baseline="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</a:t>
            </a:r>
          </a:p>
          <a:p>
            <a:pPr marL="285750" marR="0" lvl="0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2000" b="0" i="0" u="none" strike="noStrike" cap="none" baseline="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Unit-elastic	(</a:t>
            </a:r>
            <a:r>
              <a:rPr lang="en-US" sz="2000" b="0" i="1" u="none" strike="noStrike" cap="none" baseline="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</a:t>
            </a:r>
            <a:r>
              <a:rPr lang="en-US" sz="2000" b="0" i="1" u="none" strike="noStrike" cap="none" baseline="-250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</a:t>
            </a:r>
            <a:r>
              <a:rPr lang="en-US" sz="2000" b="0" i="0" u="none" strike="noStrike" cap="none" baseline="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= 1)	No change in </a:t>
            </a:r>
            <a:r>
              <a:rPr lang="en-US" sz="2000" b="0" i="1" u="none" strike="noStrike" cap="none" baseline="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</a:t>
            </a:r>
            <a:r>
              <a:rPr lang="en-US" sz="2000" b="0" i="0" u="none" strike="noStrike" cap="none" baseline="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r>
              <a:rPr lang="en-US" sz="2000" b="0" i="0" u="none" strike="noStrike" cap="none" baseline="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              No </a:t>
            </a:r>
            <a:r>
              <a:rPr lang="en-US" sz="2000" b="0" i="0" u="none" strike="noStrike" cap="none" baseline="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change in </a:t>
            </a:r>
            <a:r>
              <a:rPr lang="en-US" sz="2000" b="0" i="1" u="none" strike="noStrike" cap="none" baseline="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</a:t>
            </a:r>
          </a:p>
          <a:p>
            <a:pPr marL="285750" marR="0" lvl="0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2000" b="0" i="0" u="none" strike="noStrike" cap="none" baseline="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Elastic	(</a:t>
            </a:r>
            <a:r>
              <a:rPr lang="en-US" sz="2000" b="0" i="1" u="none" strike="noStrike" cap="none" baseline="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</a:t>
            </a:r>
            <a:r>
              <a:rPr lang="en-US" sz="2000" b="0" i="1" u="none" strike="noStrike" cap="none" baseline="-250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</a:t>
            </a:r>
            <a:r>
              <a:rPr lang="en-US" sz="2000" b="0" i="0" u="none" strike="noStrike" cap="none" baseline="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&gt; 1)	</a:t>
            </a:r>
            <a:r>
              <a:rPr lang="en-US" sz="2000" b="0" i="1" u="none" strike="noStrike" cap="none" baseline="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</a:t>
            </a:r>
            <a:r>
              <a:rPr lang="en-US" sz="2000" b="0" i="0" u="none" strike="noStrike" cap="none" baseline="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r>
              <a:rPr lang="en-US" sz="2000" b="0" i="1" u="none" strike="noStrike" cap="none" baseline="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</a:t>
            </a:r>
          </a:p>
        </p:txBody>
      </p:sp>
      <p:cxnSp>
        <p:nvCxnSpPr>
          <p:cNvPr id="860" name="Shape 860"/>
          <p:cNvCxnSpPr/>
          <p:nvPr/>
        </p:nvCxnSpPr>
        <p:spPr>
          <a:xfrm>
            <a:off x="6096000" y="3861149"/>
            <a:ext cx="0" cy="304799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/>
            <a:headEnd type="none" w="med" len="med"/>
            <a:tailEnd type="triangle" w="lg" len="lg"/>
          </a:ln>
        </p:spPr>
      </p:cxnSp>
      <p:cxnSp>
        <p:nvCxnSpPr>
          <p:cNvPr id="861" name="Shape 861"/>
          <p:cNvCxnSpPr/>
          <p:nvPr/>
        </p:nvCxnSpPr>
        <p:spPr>
          <a:xfrm rot="10800000">
            <a:off x="7924800" y="3885965"/>
            <a:ext cx="0" cy="304799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/>
            <a:headEnd type="none" w="med" len="med"/>
            <a:tailEnd type="triangle" w="lg" len="lg"/>
          </a:ln>
        </p:spPr>
      </p:cxnSp>
      <p:sp>
        <p:nvSpPr>
          <p:cNvPr id="862" name="Shape 862"/>
          <p:cNvSpPr txBox="1"/>
          <p:nvPr/>
        </p:nvSpPr>
        <p:spPr>
          <a:xfrm>
            <a:off x="0" y="1981200"/>
            <a:ext cx="9144000" cy="939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2400" b="0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Price </a:t>
            </a:r>
            <a:r>
              <a:rPr lang="en-US" sz="24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Elasticity	</a:t>
            </a:r>
            <a:r>
              <a:rPr lang="en-US" sz="2400" b="0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        Effect </a:t>
            </a:r>
            <a:r>
              <a:rPr lang="en-US" sz="24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of Price Change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of Demand	</a:t>
            </a:r>
            <a:r>
              <a:rPr lang="en-US" sz="2400" b="0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    on </a:t>
            </a:r>
            <a:r>
              <a:rPr lang="en-US" sz="24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Total Revenues (</a:t>
            </a:r>
            <a:r>
              <a:rPr lang="en-US" sz="2400" b="0" i="1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TR</a:t>
            </a:r>
            <a:r>
              <a:rPr lang="en-US" sz="24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</a:p>
        </p:txBody>
      </p:sp>
      <p:sp>
        <p:nvSpPr>
          <p:cNvPr id="863" name="Shape 863"/>
          <p:cNvSpPr txBox="1"/>
          <p:nvPr/>
        </p:nvSpPr>
        <p:spPr>
          <a:xfrm>
            <a:off x="4584700" y="2971800"/>
            <a:ext cx="4559300" cy="6524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2000" b="0" i="0" u="none" strike="noStrike" cap="none" baseline="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r>
              <a:rPr lang="en-US" sz="2000" b="0" i="0" u="none" strike="noStrike" cap="none" baseline="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</a:t>
            </a:r>
            <a:r>
              <a:rPr lang="en-US" sz="2000" b="0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Price </a:t>
            </a:r>
            <a:r>
              <a:rPr lang="en-US" sz="20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en-US" sz="2000" b="0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      Price</a:t>
            </a:r>
            <a:endParaRPr lang="en-US" sz="2000" b="0" i="0" u="none" strike="noStrike" cap="none" baseline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0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Decrease	Increase</a:t>
            </a:r>
          </a:p>
        </p:txBody>
      </p:sp>
      <p:cxnSp>
        <p:nvCxnSpPr>
          <p:cNvPr id="864" name="Shape 864"/>
          <p:cNvCxnSpPr/>
          <p:nvPr/>
        </p:nvCxnSpPr>
        <p:spPr>
          <a:xfrm>
            <a:off x="3175" y="1968500"/>
            <a:ext cx="9140825" cy="3174"/>
          </a:xfrm>
          <a:prstGeom prst="straightConnector1">
            <a:avLst/>
          </a:prstGeom>
          <a:noFill/>
          <a:ln w="57150" cap="flat" cmpd="thickThin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865" name="Shape 865"/>
          <p:cNvCxnSpPr/>
          <p:nvPr/>
        </p:nvCxnSpPr>
        <p:spPr>
          <a:xfrm>
            <a:off x="3175" y="2971800"/>
            <a:ext cx="9140825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866" name="Shape 866"/>
          <p:cNvCxnSpPr/>
          <p:nvPr/>
        </p:nvCxnSpPr>
        <p:spPr>
          <a:xfrm>
            <a:off x="3175" y="3657600"/>
            <a:ext cx="9140825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867" name="Shape 867"/>
          <p:cNvCxnSpPr/>
          <p:nvPr/>
        </p:nvCxnSpPr>
        <p:spPr>
          <a:xfrm>
            <a:off x="7924800" y="4757898"/>
            <a:ext cx="0" cy="304799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/>
            <a:headEnd type="none" w="med" len="med"/>
            <a:tailEnd type="triangle" w="lg" len="lg"/>
          </a:ln>
        </p:spPr>
      </p:cxnSp>
      <p:cxnSp>
        <p:nvCxnSpPr>
          <p:cNvPr id="868" name="Shape 868"/>
          <p:cNvCxnSpPr/>
          <p:nvPr/>
        </p:nvCxnSpPr>
        <p:spPr>
          <a:xfrm rot="10800000">
            <a:off x="6172200" y="4835525"/>
            <a:ext cx="0" cy="304799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/>
            <a:headEnd type="none" w="med" len="med"/>
            <a:tailEnd type="triangle" w="lg" len="lg"/>
          </a:ln>
        </p:spPr>
      </p:cxnSp>
      <p:cxnSp>
        <p:nvCxnSpPr>
          <p:cNvPr id="869" name="Shape 869"/>
          <p:cNvCxnSpPr/>
          <p:nvPr/>
        </p:nvCxnSpPr>
        <p:spPr>
          <a:xfrm>
            <a:off x="4572000" y="1968500"/>
            <a:ext cx="0" cy="3797299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870" name="Shape 870"/>
          <p:cNvCxnSpPr/>
          <p:nvPr/>
        </p:nvCxnSpPr>
        <p:spPr>
          <a:xfrm>
            <a:off x="3175" y="5753100"/>
            <a:ext cx="9140825" cy="3174"/>
          </a:xfrm>
          <a:prstGeom prst="straightConnector1">
            <a:avLst/>
          </a:prstGeom>
          <a:noFill/>
          <a:ln w="57150" cap="flat" cmpd="thinThick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871" name="Shape 871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lang="en-US" sz="360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Relationship Between Price Elasticity </a:t>
            </a:r>
            <a:br>
              <a:rPr lang="en-US" sz="360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360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of Demand and Total Revenues</a:t>
            </a:r>
          </a:p>
        </p:txBody>
      </p:sp>
    </p:spTree>
  </p:cSld>
  <p:clrMapOvr>
    <a:masterClrMapping/>
  </p:clrMapOvr>
  <p:transition spd="slow">
    <p:cut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9" name="Shape 949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Garamond"/>
              <a:buNone/>
            </a:pPr>
            <a:r>
              <a:rPr lang="en-US" sz="3600" b="0" i="0" u="none" strike="noStrike" cap="none" baseline="0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rPr>
              <a:t>Determinants of Price Elasticity of Demand</a:t>
            </a:r>
          </a:p>
        </p:txBody>
      </p:sp>
      <p:sp>
        <p:nvSpPr>
          <p:cNvPr id="950" name="Shape 95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75000"/>
              <a:buFont typeface="Noto Symbol"/>
              <a:buChar char="•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Existence of substitutes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ct val="75000"/>
              <a:buFont typeface="Noto Symbol"/>
              <a:buChar char="■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The closer the substitutes and the more substitutes there are, the more elastic is demand.</a:t>
            </a:r>
          </a:p>
          <a:p>
            <a:pPr marL="742950" marR="0" lvl="1" indent="-17145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Font typeface="Noto Symbol"/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SzPct val="75000"/>
              <a:buFont typeface="Noto Symbol"/>
              <a:buChar char="•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Share of the budget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ct val="75000"/>
              <a:buFont typeface="Noto Symbol"/>
              <a:buChar char="■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The greater the share of the consumer’s total budget spent on a good, the greater is the price elasticity.</a:t>
            </a:r>
          </a:p>
        </p:txBody>
      </p:sp>
    </p:spTree>
  </p:cSld>
  <p:clrMapOvr>
    <a:masterClrMapping/>
  </p:clrMapOvr>
  <p:transition spd="slow">
    <p:cut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5" name="Shape 955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Garamond"/>
              <a:buNone/>
            </a:pPr>
            <a:r>
              <a:rPr lang="en-US" sz="3600" b="0" i="0" u="none" strike="noStrike" cap="none" baseline="0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rPr>
              <a:t>Determinants of Price Elasticity of Demand</a:t>
            </a:r>
          </a:p>
        </p:txBody>
      </p:sp>
      <p:sp>
        <p:nvSpPr>
          <p:cNvPr id="956" name="Shape 95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75000"/>
              <a:buFont typeface="Noto Symbol"/>
              <a:buChar char="•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The length of time allowed for adjustment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ct val="75000"/>
              <a:buFont typeface="Noto Symbol"/>
              <a:buChar char="■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The longer any price change persists, the greater is the price elasticity of demand.</a:t>
            </a:r>
          </a:p>
          <a:p>
            <a:pPr marL="1143000" marR="0" lvl="2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4999"/>
              <a:buFont typeface="Noto Symbol"/>
              <a:buChar char="•"/>
            </a:pPr>
            <a:r>
              <a:rPr lang="en-US" sz="20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Price elasticity is greater in the long-run than in the short-run.</a:t>
            </a:r>
          </a:p>
        </p:txBody>
      </p:sp>
    </p:spTree>
  </p:cSld>
  <p:clrMapOvr>
    <a:masterClrMapping/>
  </p:clrMapOvr>
  <p:transition spd="slow">
    <p:cut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1" name="Shape 961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97492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lang="en-US" sz="3600" b="0" i="0" u="none" strike="noStrike" cap="none" baseline="0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Demand Elasticity</a:t>
            </a:r>
            <a:br>
              <a:rPr lang="en-US" sz="3600" b="0" i="0" u="none" strike="noStrike" cap="none" baseline="0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3600" b="0" i="0" u="none" strike="noStrike" cap="none" baseline="0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for Selected Goods</a:t>
            </a:r>
          </a:p>
        </p:txBody>
      </p:sp>
      <p:sp>
        <p:nvSpPr>
          <p:cNvPr id="962" name="Shape 962"/>
          <p:cNvSpPr txBox="1"/>
          <p:nvPr/>
        </p:nvSpPr>
        <p:spPr>
          <a:xfrm>
            <a:off x="698500" y="1973261"/>
            <a:ext cx="8445500" cy="3968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0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Category	</a:t>
            </a:r>
            <a:r>
              <a:rPr lang="en-US" sz="2000" b="0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	Short </a:t>
            </a:r>
            <a:r>
              <a:rPr lang="en-US" sz="20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Run	Long Run</a:t>
            </a:r>
          </a:p>
        </p:txBody>
      </p:sp>
      <p:cxnSp>
        <p:nvCxnSpPr>
          <p:cNvPr id="963" name="Shape 963"/>
          <p:cNvCxnSpPr/>
          <p:nvPr/>
        </p:nvCxnSpPr>
        <p:spPr>
          <a:xfrm>
            <a:off x="0" y="2390775"/>
            <a:ext cx="9144000" cy="1587"/>
          </a:xfrm>
          <a:prstGeom prst="straightConnector1">
            <a:avLst/>
          </a:prstGeom>
          <a:noFill/>
          <a:ln w="57150" cap="flat" cmpd="thickThin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964" name="Shape 964"/>
          <p:cNvSpPr txBox="1"/>
          <p:nvPr/>
        </p:nvSpPr>
        <p:spPr>
          <a:xfrm>
            <a:off x="4741177" y="1584529"/>
            <a:ext cx="2386011" cy="3968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0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Estimated Elasticity</a:t>
            </a:r>
          </a:p>
        </p:txBody>
      </p:sp>
      <p:cxnSp>
        <p:nvCxnSpPr>
          <p:cNvPr id="965" name="Shape 965"/>
          <p:cNvCxnSpPr/>
          <p:nvPr/>
        </p:nvCxnSpPr>
        <p:spPr>
          <a:xfrm>
            <a:off x="4191000" y="1990535"/>
            <a:ext cx="3467099" cy="1587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966" name="Shape 966"/>
          <p:cNvSpPr txBox="1"/>
          <p:nvPr/>
        </p:nvSpPr>
        <p:spPr>
          <a:xfrm>
            <a:off x="704850" y="2403475"/>
            <a:ext cx="8039099" cy="41465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Air travel (vacation)	</a:t>
            </a:r>
            <a:r>
              <a:rPr lang="en-US" sz="1800" b="0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en-US" sz="18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</a:t>
            </a:r>
            <a:r>
              <a:rPr lang="en-US" sz="1800" b="0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1.1</a:t>
            </a:r>
            <a:r>
              <a:rPr lang="en-US" sz="18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en-US" sz="1800" b="0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en-US" sz="18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</a:t>
            </a:r>
            <a:r>
              <a:rPr lang="en-US" sz="1800" b="0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2.7</a:t>
            </a:r>
            <a:r>
              <a:rPr lang="en-US" sz="18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 </a:t>
            </a:r>
            <a:br>
              <a:rPr lang="en-US" sz="18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8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Air travel (business)	</a:t>
            </a:r>
            <a:r>
              <a:rPr lang="en-US" sz="1800" b="0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        . </a:t>
            </a:r>
            <a:r>
              <a:rPr lang="en-US" sz="18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	</a:t>
            </a:r>
            <a:r>
              <a:rPr lang="en-US" sz="1800" b="0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en-US" sz="18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</a:t>
            </a:r>
            <a:r>
              <a:rPr lang="en-US" sz="1800" b="0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1.2</a:t>
            </a:r>
            <a:endParaRPr lang="en-US" sz="1800" b="0" i="0" u="none" strike="noStrike" cap="none" baseline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Beef	</a:t>
            </a:r>
            <a:r>
              <a:rPr lang="en-US" sz="1800" b="0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                    	</a:t>
            </a:r>
            <a:r>
              <a:rPr lang="en-US" sz="18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</a:t>
            </a:r>
            <a:r>
              <a:rPr lang="en-US" sz="1800" b="0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r>
              <a:rPr lang="en-US" sz="18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6	</a:t>
            </a:r>
            <a:r>
              <a:rPr lang="en-US" sz="1800" b="0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en-US" sz="18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</a:t>
            </a:r>
            <a:r>
              <a:rPr lang="en-US" sz="2000" b="0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——</a:t>
            </a:r>
            <a:endParaRPr lang="en-US" sz="2000" b="0" i="0" u="none" strike="noStrike" cap="none" baseline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Cheese	</a:t>
            </a:r>
            <a:r>
              <a:rPr lang="en-US" sz="1800" b="0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		</a:t>
            </a:r>
            <a:r>
              <a:rPr lang="en-US" sz="18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</a:t>
            </a:r>
            <a:r>
              <a:rPr lang="en-US" sz="1800" b="0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r>
              <a:rPr lang="en-US" sz="18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	 </a:t>
            </a:r>
            <a:r>
              <a:rPr lang="en-US" sz="1800" b="0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 </a:t>
            </a:r>
            <a:r>
              <a:rPr lang="en-US" sz="18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</a:t>
            </a:r>
            <a:r>
              <a:rPr lang="en-US" sz="2000" b="0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——</a:t>
            </a:r>
            <a:endParaRPr lang="en-US" sz="2000" b="0" i="0" u="none" strike="noStrike" cap="none" baseline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Electricity	</a:t>
            </a:r>
            <a:r>
              <a:rPr lang="en-US" sz="1800" b="0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	</a:t>
            </a:r>
            <a:r>
              <a:rPr lang="en-US" sz="18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</a:t>
            </a:r>
            <a:r>
              <a:rPr lang="en-US" sz="1800" b="0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r>
              <a:rPr lang="en-US" sz="18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	</a:t>
            </a:r>
            <a:r>
              <a:rPr lang="en-US" sz="1800" b="0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en-US" sz="18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</a:t>
            </a:r>
            <a:r>
              <a:rPr lang="en-US" sz="1800" b="0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1.7</a:t>
            </a:r>
            <a:endParaRPr lang="en-US" sz="1800" b="0" i="0" u="none" strike="noStrike" cap="none" baseline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Fresh tomatoes	</a:t>
            </a:r>
            <a:r>
              <a:rPr lang="en-US" sz="1800" b="0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	</a:t>
            </a:r>
            <a:r>
              <a:rPr lang="en-US" sz="18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</a:t>
            </a:r>
            <a:r>
              <a:rPr lang="en-US" sz="1800" b="0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4.6</a:t>
            </a:r>
            <a:r>
              <a:rPr lang="en-US" sz="18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 </a:t>
            </a:r>
            <a:r>
              <a:rPr lang="en-US" sz="1800" b="0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    </a:t>
            </a:r>
            <a:r>
              <a:rPr lang="en-US" sz="2000" b="0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——</a:t>
            </a:r>
            <a:endParaRPr lang="en-US" sz="2000" b="0" i="0" u="none" strike="noStrike" cap="none" baseline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Gasoline			</a:t>
            </a:r>
            <a:r>
              <a:rPr lang="en-US" sz="18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       </a:t>
            </a:r>
            <a:r>
              <a:rPr lang="en-US" sz="1800" dirty="0">
                <a:solidFill>
                  <a:schemeClr val="dk1"/>
                </a:solidFill>
              </a:rPr>
              <a:t> </a:t>
            </a:r>
            <a:r>
              <a:rPr lang="en-US" sz="1800" dirty="0" smtClean="0">
                <a:solidFill>
                  <a:schemeClr val="dk1"/>
                </a:solidFill>
              </a:rPr>
              <a:t>     </a:t>
            </a:r>
            <a:r>
              <a:rPr lang="en-US" sz="1800" b="0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r>
              <a:rPr lang="en-US" sz="18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	</a:t>
            </a:r>
            <a:r>
              <a:rPr lang="en-US" sz="1800" b="0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       .</a:t>
            </a:r>
            <a:r>
              <a:rPr lang="en-US" sz="18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</a:p>
          <a:p>
            <a:pPr marL="0" marR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Hospital services	</a:t>
            </a:r>
            <a:r>
              <a:rPr lang="en-US" sz="1800" b="0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	</a:t>
            </a:r>
            <a:r>
              <a:rPr lang="en-US" sz="18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</a:t>
            </a:r>
            <a:r>
              <a:rPr lang="en-US" sz="1800" b="0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r>
              <a:rPr lang="en-US" sz="18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	</a:t>
            </a:r>
            <a:r>
              <a:rPr lang="en-US" sz="1800" b="0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       .</a:t>
            </a:r>
            <a:r>
              <a:rPr lang="en-US" sz="18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7</a:t>
            </a:r>
          </a:p>
          <a:p>
            <a:pPr marL="0" marR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Intercity bus service	</a:t>
            </a:r>
            <a:r>
              <a:rPr lang="en-US" sz="1800" b="0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en-US" sz="18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</a:t>
            </a:r>
            <a:r>
              <a:rPr lang="en-US" sz="1800" b="0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r>
              <a:rPr lang="en-US" sz="18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6	</a:t>
            </a:r>
            <a:r>
              <a:rPr lang="en-US" sz="1800" b="0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en-US" sz="18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</a:t>
            </a:r>
            <a:r>
              <a:rPr lang="en-US" sz="1800" b="0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2.2</a:t>
            </a:r>
            <a:endParaRPr lang="en-US" sz="1800" b="0" i="0" u="none" strike="noStrike" cap="none" baseline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Physician services	</a:t>
            </a:r>
            <a:r>
              <a:rPr lang="en-US" sz="1800" b="0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en-US" sz="18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</a:t>
            </a:r>
            <a:r>
              <a:rPr lang="en-US" sz="1800" b="0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r>
              <a:rPr lang="en-US" sz="18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	</a:t>
            </a:r>
            <a:r>
              <a:rPr lang="en-US" sz="1800" b="0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en-US" sz="18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</a:t>
            </a:r>
            <a:r>
              <a:rPr lang="en-US" sz="1800" b="0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r>
              <a:rPr lang="en-US" sz="18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6</a:t>
            </a:r>
          </a:p>
          <a:p>
            <a:pPr marL="0" marR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Private education	</a:t>
            </a:r>
            <a:r>
              <a:rPr lang="en-US" sz="1800" b="0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	</a:t>
            </a:r>
            <a:r>
              <a:rPr lang="en-US" sz="18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</a:t>
            </a:r>
            <a:r>
              <a:rPr lang="en-US" sz="1800" b="0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1.1</a:t>
            </a:r>
            <a:r>
              <a:rPr lang="en-US" sz="18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en-US" sz="1800" b="0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      1.9</a:t>
            </a:r>
            <a:endParaRPr lang="en-US" sz="1800" b="0" i="0" u="none" strike="noStrike" cap="none" baseline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Restaurant meals	</a:t>
            </a:r>
            <a:r>
              <a:rPr lang="en-US" sz="1800" b="0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	</a:t>
            </a:r>
            <a:r>
              <a:rPr lang="en-US" sz="18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</a:t>
            </a:r>
            <a:r>
              <a:rPr lang="en-US" sz="1800" b="0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2.3</a:t>
            </a:r>
            <a:r>
              <a:rPr lang="en-US" sz="18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 </a:t>
            </a:r>
            <a:r>
              <a:rPr lang="en-US" sz="1800" b="0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en-US" sz="18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</a:t>
            </a:r>
            <a:r>
              <a:rPr lang="en-US" sz="2000" b="0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——</a:t>
            </a:r>
            <a:endParaRPr lang="en-US" sz="2000" b="0" i="0" u="none" strike="noStrike" cap="none" baseline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Tires</a:t>
            </a:r>
            <a:r>
              <a:rPr lang="en-US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en-US" sz="1800" b="0" i="0" u="none" strike="noStrike" cap="none" baseline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		         .</a:t>
            </a:r>
            <a:r>
              <a:rPr lang="en-US" sz="18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9</a:t>
            </a:r>
            <a:r>
              <a:rPr lang="en-US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en-US" sz="1800" b="0" i="0" u="none" strike="noStrike" cap="none" baseline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en-US" sz="1800" b="0" i="0" u="none" strike="noStrike" cap="none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</a:t>
            </a:r>
            <a:r>
              <a:rPr lang="en-US" sz="1800" b="0" i="0" u="none" strike="noStrike" cap="none" baseline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1.2</a:t>
            </a:r>
            <a:endParaRPr lang="en-US" sz="1800" b="0" i="0" u="none" strike="noStrike" cap="none" baseline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1" name="Shape 971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Garamond"/>
              <a:buNone/>
            </a:pPr>
            <a:r>
              <a:rPr lang="en-US" sz="3600" b="0" i="0" u="none" strike="noStrike" cap="none" baseline="0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rPr>
              <a:t>Determinants of Price Elasticity of Demand</a:t>
            </a:r>
          </a:p>
        </p:txBody>
      </p:sp>
      <p:sp>
        <p:nvSpPr>
          <p:cNvPr id="972" name="Shape 97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75000"/>
              <a:buFont typeface="Noto Symbol"/>
              <a:buChar char="•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How to define the short run and the long run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ct val="75000"/>
              <a:buFont typeface="Noto Symbol"/>
              <a:buChar char="■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The short run is a time period too short for consumers to fully adjust to a price change.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ct val="75000"/>
              <a:buFont typeface="Noto Symbol"/>
              <a:buChar char="■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The long run is a time period long enough for consumers to fully adjust to a change in price other things constant.</a:t>
            </a:r>
          </a:p>
        </p:txBody>
      </p:sp>
    </p:spTree>
  </p:cSld>
  <p:clrMapOvr>
    <a:masterClrMapping/>
  </p:clrMapOvr>
  <p:transition spd="slow">
    <p:cut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0" name="Shape 1050"/>
          <p:cNvSpPr txBox="1">
            <a:spLocks noGrp="1"/>
          </p:cNvSpPr>
          <p:nvPr>
            <p:ph type="title"/>
          </p:nvPr>
        </p:nvSpPr>
        <p:spPr>
          <a:xfrm>
            <a:off x="533400" y="473075"/>
            <a:ext cx="815339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Times New Roman"/>
              <a:buNone/>
            </a:pPr>
            <a:r>
              <a:rPr lang="en-US" sz="3600" b="0" i="0" u="none" strike="noStrike" cap="none" baseline="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Policy Example: </a:t>
            </a:r>
            <a:br>
              <a:rPr lang="en-US" sz="3600" b="0" i="0" u="none" strike="noStrike" cap="none" baseline="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3600" b="0" i="0" u="none" strike="noStrike" cap="none" baseline="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Making the Price of  a “High” Higher</a:t>
            </a:r>
          </a:p>
        </p:txBody>
      </p:sp>
      <p:sp>
        <p:nvSpPr>
          <p:cNvPr id="1051" name="Shape 1051"/>
          <p:cNvSpPr txBox="1">
            <a:spLocks noGrp="1"/>
          </p:cNvSpPr>
          <p:nvPr>
            <p:ph type="body" idx="1"/>
          </p:nvPr>
        </p:nvSpPr>
        <p:spPr>
          <a:xfrm>
            <a:off x="533400" y="1828800"/>
            <a:ext cx="8153399" cy="4038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75000"/>
              <a:buFont typeface="Noto Symbol"/>
              <a:buChar char="■"/>
            </a:pPr>
            <a:r>
              <a:rPr lang="en-US" sz="31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Teenage cocaine abusers are three times as sensitive to price changes compared to adults.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20"/>
              </a:spcBef>
              <a:spcAft>
                <a:spcPts val="0"/>
              </a:spcAft>
              <a:buClr>
                <a:schemeClr val="accent2"/>
              </a:buClr>
              <a:buSzPct val="75000"/>
              <a:buFont typeface="Noto Symbol"/>
              <a:buChar char="■"/>
            </a:pPr>
            <a:r>
              <a:rPr lang="en-US" sz="31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Legal crackdowns on cocaine dealers to decrease supply and raise prices may be an appropriate strategy in the war on drugs.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lang="en-US" sz="440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Price Elasticity</a:t>
            </a:r>
          </a:p>
        </p:txBody>
      </p:sp>
      <p:sp>
        <p:nvSpPr>
          <p:cNvPr id="206" name="Shape 206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3300"/>
              </a:buClr>
              <a:buSzPct val="100000"/>
              <a:buFont typeface="Times New Roman"/>
              <a:buChar char="•"/>
            </a:pPr>
            <a:r>
              <a:rPr lang="en-US" sz="3200" b="0" i="0" u="none" strike="noStrike" cap="none" baseline="0">
                <a:solidFill>
                  <a:srgbClr val="FF33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Price Elasticity of Demand (</a:t>
            </a:r>
            <a:r>
              <a:rPr lang="en-US" sz="3200" b="0" i="1" u="none" strike="noStrike" cap="none" baseline="0">
                <a:solidFill>
                  <a:srgbClr val="FF33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</a:t>
            </a:r>
            <a:r>
              <a:rPr lang="en-US" sz="3200" b="0" i="1" u="none" strike="noStrike" cap="none" baseline="-25000">
                <a:solidFill>
                  <a:srgbClr val="FF33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</a:t>
            </a:r>
            <a:r>
              <a:rPr lang="en-US" sz="3200" b="0" i="0" u="none" strike="noStrike" cap="none" baseline="0">
                <a:solidFill>
                  <a:srgbClr val="FF33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</a:t>
            </a:r>
          </a:p>
        </p:txBody>
      </p:sp>
      <p:grpSp>
        <p:nvGrpSpPr>
          <p:cNvPr id="207" name="Shape 207"/>
          <p:cNvGrpSpPr/>
          <p:nvPr/>
        </p:nvGrpSpPr>
        <p:grpSpPr>
          <a:xfrm>
            <a:off x="387350" y="2722561"/>
            <a:ext cx="8388349" cy="1216024"/>
            <a:chOff x="387350" y="2722561"/>
            <a:chExt cx="8388349" cy="1216024"/>
          </a:xfrm>
        </p:grpSpPr>
        <p:sp>
          <p:nvSpPr>
            <p:cNvPr id="208" name="Shape 208"/>
            <p:cNvSpPr txBox="1"/>
            <p:nvPr/>
          </p:nvSpPr>
          <p:spPr>
            <a:xfrm>
              <a:off x="387350" y="2722561"/>
              <a:ext cx="8388349" cy="1216024"/>
            </a:xfrm>
            <a:prstGeom prst="rect">
              <a:avLst/>
            </a:prstGeom>
            <a:solidFill>
              <a:srgbClr val="99CCFF"/>
            </a:solidFill>
            <a:ln w="19050" cap="flat" cmpd="sng">
              <a:solidFill>
                <a:schemeClr val="dk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grpSp>
          <p:nvGrpSpPr>
            <p:cNvPr id="209" name="Shape 209"/>
            <p:cNvGrpSpPr/>
            <p:nvPr/>
          </p:nvGrpSpPr>
          <p:grpSpPr>
            <a:xfrm>
              <a:off x="709612" y="2811461"/>
              <a:ext cx="7894636" cy="1039812"/>
              <a:chOff x="1228725" y="3163886"/>
              <a:chExt cx="7894636" cy="1039812"/>
            </a:xfrm>
          </p:grpSpPr>
          <p:sp>
            <p:nvSpPr>
              <p:cNvPr id="210" name="Shape 210"/>
              <p:cNvSpPr txBox="1"/>
              <p:nvPr/>
            </p:nvSpPr>
            <p:spPr>
              <a:xfrm>
                <a:off x="1228725" y="3443287"/>
                <a:ext cx="960436" cy="51911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ct val="25000"/>
                  <a:buFont typeface="Arial"/>
                  <a:buNone/>
                </a:pPr>
                <a:r>
                  <a:rPr lang="en-US" sz="2800" b="0" i="1" u="none" strike="noStrike" cap="none" baseline="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E</a:t>
                </a:r>
                <a:r>
                  <a:rPr lang="en-US" sz="2800" b="0" i="1" u="none" strike="noStrike" cap="none" baseline="-250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p</a:t>
                </a:r>
                <a:r>
                  <a:rPr lang="en-US" sz="2800" b="0" i="1" u="none" strike="noStrike" cap="none" baseline="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 = </a:t>
                </a:r>
              </a:p>
            </p:txBody>
          </p:sp>
          <p:sp>
            <p:nvSpPr>
              <p:cNvPr id="211" name="Shape 211"/>
              <p:cNvSpPr txBox="1"/>
              <p:nvPr/>
            </p:nvSpPr>
            <p:spPr>
              <a:xfrm>
                <a:off x="2265361" y="3163886"/>
                <a:ext cx="6743700" cy="51911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ct val="25000"/>
                  <a:buFont typeface="Arial"/>
                  <a:buNone/>
                </a:pPr>
                <a:r>
                  <a:rPr lang="en-US" sz="2800" b="0" i="0" u="none" strike="noStrike" cap="none" baseline="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percentage change in quantity demanded</a:t>
                </a:r>
              </a:p>
            </p:txBody>
          </p:sp>
          <p:sp>
            <p:nvSpPr>
              <p:cNvPr id="212" name="Shape 212"/>
              <p:cNvSpPr txBox="1"/>
              <p:nvPr/>
            </p:nvSpPr>
            <p:spPr>
              <a:xfrm>
                <a:off x="3394075" y="3684587"/>
                <a:ext cx="4484687" cy="51911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ct val="25000"/>
                  <a:buFont typeface="Arial"/>
                  <a:buNone/>
                </a:pPr>
                <a:r>
                  <a:rPr lang="en-US" sz="2800" b="0" i="0" u="none" strike="noStrike" cap="none" baseline="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percentage change in price</a:t>
                </a:r>
              </a:p>
            </p:txBody>
          </p:sp>
          <p:cxnSp>
            <p:nvCxnSpPr>
              <p:cNvPr id="213" name="Shape 213"/>
              <p:cNvCxnSpPr/>
              <p:nvPr/>
            </p:nvCxnSpPr>
            <p:spPr>
              <a:xfrm>
                <a:off x="2151061" y="3708400"/>
                <a:ext cx="6972300" cy="0"/>
              </a:xfrm>
              <a:prstGeom prst="straightConnector1">
                <a:avLst/>
              </a:prstGeom>
              <a:noFill/>
              <a:ln w="19050" cap="flat" cmpd="sng">
                <a:solidFill>
                  <a:schemeClr val="dk1"/>
                </a:solidFill>
                <a:prstDash val="solid"/>
                <a:miter/>
                <a:headEnd type="none" w="med" len="med"/>
                <a:tailEnd type="none" w="med" len="med"/>
              </a:ln>
            </p:spPr>
          </p:cxnSp>
        </p:grpSp>
      </p:grpSp>
      <p:grpSp>
        <p:nvGrpSpPr>
          <p:cNvPr id="214" name="Shape 214"/>
          <p:cNvGrpSpPr/>
          <p:nvPr/>
        </p:nvGrpSpPr>
        <p:grpSpPr>
          <a:xfrm>
            <a:off x="3213100" y="4421187"/>
            <a:ext cx="2743199" cy="1357312"/>
            <a:chOff x="1717675" y="4840287"/>
            <a:chExt cx="2743199" cy="1357312"/>
          </a:xfrm>
        </p:grpSpPr>
        <p:sp>
          <p:nvSpPr>
            <p:cNvPr id="215" name="Shape 215"/>
            <p:cNvSpPr txBox="1"/>
            <p:nvPr/>
          </p:nvSpPr>
          <p:spPr>
            <a:xfrm>
              <a:off x="1717675" y="4840287"/>
              <a:ext cx="2743199" cy="1357312"/>
            </a:xfrm>
            <a:prstGeom prst="rect">
              <a:avLst/>
            </a:prstGeom>
            <a:solidFill>
              <a:srgbClr val="99CCFF"/>
            </a:solidFill>
            <a:ln w="19050" cap="flat" cmpd="sng">
              <a:solidFill>
                <a:schemeClr val="dk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grpSp>
          <p:nvGrpSpPr>
            <p:cNvPr id="216" name="Shape 216"/>
            <p:cNvGrpSpPr/>
            <p:nvPr/>
          </p:nvGrpSpPr>
          <p:grpSpPr>
            <a:xfrm>
              <a:off x="1916112" y="5008562"/>
              <a:ext cx="2281237" cy="1039812"/>
              <a:chOff x="481012" y="5173662"/>
              <a:chExt cx="2281237" cy="1039812"/>
            </a:xfrm>
          </p:grpSpPr>
          <p:sp>
            <p:nvSpPr>
              <p:cNvPr id="217" name="Shape 217"/>
              <p:cNvSpPr txBox="1"/>
              <p:nvPr/>
            </p:nvSpPr>
            <p:spPr>
              <a:xfrm>
                <a:off x="481012" y="5427662"/>
                <a:ext cx="960436" cy="51911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ct val="25000"/>
                  <a:buFont typeface="Arial"/>
                  <a:buNone/>
                </a:pPr>
                <a:r>
                  <a:rPr lang="en-US" sz="2800" b="0" i="1" u="none" strike="noStrike" cap="none" baseline="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E</a:t>
                </a:r>
                <a:r>
                  <a:rPr lang="en-US" sz="2800" b="0" i="1" u="none" strike="noStrike" cap="none" baseline="-250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p</a:t>
                </a:r>
                <a:r>
                  <a:rPr lang="en-US" sz="2800" b="0" i="1" u="none" strike="noStrike" cap="none" baseline="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 = </a:t>
                </a:r>
              </a:p>
            </p:txBody>
          </p:sp>
          <p:sp>
            <p:nvSpPr>
              <p:cNvPr id="218" name="Shape 218"/>
              <p:cNvSpPr txBox="1"/>
              <p:nvPr/>
            </p:nvSpPr>
            <p:spPr>
              <a:xfrm>
                <a:off x="1504950" y="5173662"/>
                <a:ext cx="1128711" cy="51911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ct val="25000"/>
                  <a:buFont typeface="Arial"/>
                  <a:buNone/>
                </a:pPr>
                <a:r>
                  <a:rPr lang="en-US" sz="2800" b="0" i="0" u="none" strike="noStrike" cap="none" baseline="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%</a:t>
                </a:r>
                <a:r>
                  <a:rPr lang="en-US" sz="2800" b="0" i="0" u="none" strike="noStrike" cap="none" baseline="0">
                    <a:solidFill>
                      <a:schemeClr val="dk1"/>
                    </a:solidFill>
                    <a:latin typeface="Noto Symbol"/>
                    <a:ea typeface="Noto Symbol"/>
                    <a:cs typeface="Noto Symbol"/>
                    <a:sym typeface="Noto Symbol"/>
                  </a:rPr>
                  <a:t>Δ</a:t>
                </a:r>
                <a:r>
                  <a:rPr lang="en-US" sz="2800" b="0" i="1" u="none" strike="noStrike" cap="none" baseline="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Q</a:t>
                </a:r>
                <a:r>
                  <a:rPr lang="en-US" sz="2800" b="0" i="1" u="none" strike="noStrike" cap="none" baseline="-250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d</a:t>
                </a:r>
              </a:p>
            </p:txBody>
          </p:sp>
          <p:sp>
            <p:nvSpPr>
              <p:cNvPr id="219" name="Shape 219"/>
              <p:cNvSpPr txBox="1"/>
              <p:nvPr/>
            </p:nvSpPr>
            <p:spPr>
              <a:xfrm>
                <a:off x="1593850" y="5694362"/>
                <a:ext cx="954086" cy="51911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ct val="25000"/>
                  <a:buFont typeface="Arial"/>
                  <a:buNone/>
                </a:pPr>
                <a:r>
                  <a:rPr lang="en-US" sz="2800" b="0" i="0" u="none" strike="noStrike" cap="none" baseline="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%</a:t>
                </a:r>
                <a:r>
                  <a:rPr lang="en-US" sz="2800" b="0" i="0" u="none" strike="noStrike" cap="none" baseline="0">
                    <a:solidFill>
                      <a:schemeClr val="dk1"/>
                    </a:solidFill>
                    <a:latin typeface="Noto Symbol"/>
                    <a:ea typeface="Noto Symbol"/>
                    <a:cs typeface="Noto Symbol"/>
                    <a:sym typeface="Noto Symbol"/>
                  </a:rPr>
                  <a:t>Δ</a:t>
                </a:r>
                <a:r>
                  <a:rPr lang="en-US" sz="2800" b="0" i="0" u="none" strike="noStrike" cap="none" baseline="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P</a:t>
                </a:r>
              </a:p>
            </p:txBody>
          </p:sp>
          <p:cxnSp>
            <p:nvCxnSpPr>
              <p:cNvPr id="220" name="Shape 220"/>
              <p:cNvCxnSpPr/>
              <p:nvPr/>
            </p:nvCxnSpPr>
            <p:spPr>
              <a:xfrm>
                <a:off x="1377950" y="5692775"/>
                <a:ext cx="1384299" cy="0"/>
              </a:xfrm>
              <a:prstGeom prst="straightConnector1">
                <a:avLst/>
              </a:prstGeom>
              <a:noFill/>
              <a:ln w="19050" cap="flat" cmpd="sng">
                <a:solidFill>
                  <a:schemeClr val="dk1"/>
                </a:solidFill>
                <a:prstDash val="solid"/>
                <a:miter/>
                <a:headEnd type="none" w="med" len="med"/>
                <a:tailEnd type="none" w="med" len="med"/>
              </a:ln>
            </p:spPr>
          </p:cxnSp>
        </p:grpSp>
      </p:grpSp>
    </p:spTree>
  </p:cSld>
  <p:clrMapOvr>
    <a:masterClrMapping/>
  </p:clrMapOvr>
  <p:transition spd="slow">
    <p:cut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" name="Shape 1056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lang="en-US" sz="360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Short-Run and Long-Run</a:t>
            </a:r>
            <a:br>
              <a:rPr lang="en-US" sz="360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360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Price Elasticity of Demand</a:t>
            </a:r>
          </a:p>
        </p:txBody>
      </p:sp>
      <p:sp>
        <p:nvSpPr>
          <p:cNvPr id="1057" name="Shape 1057"/>
          <p:cNvSpPr txBox="1"/>
          <p:nvPr/>
        </p:nvSpPr>
        <p:spPr>
          <a:xfrm>
            <a:off x="3340100" y="586105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58" name="Shape 1058"/>
          <p:cNvSpPr txBox="1"/>
          <p:nvPr/>
        </p:nvSpPr>
        <p:spPr>
          <a:xfrm>
            <a:off x="6065837" y="1987550"/>
            <a:ext cx="2173287" cy="1812924"/>
          </a:xfrm>
          <a:prstGeom prst="rect">
            <a:avLst/>
          </a:prstGeom>
          <a:solidFill>
            <a:srgbClr val="FFCC99"/>
          </a:solidFill>
          <a:ln w="19050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 the short run, quantity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demanded falls slightly.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However, with more time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for adjustment the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demand curve becomes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more elastic and quantity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demanded falls by a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greater amount.</a:t>
            </a:r>
          </a:p>
        </p:txBody>
      </p:sp>
      <p:cxnSp>
        <p:nvCxnSpPr>
          <p:cNvPr id="1059" name="Shape 1059"/>
          <p:cNvCxnSpPr/>
          <p:nvPr/>
        </p:nvCxnSpPr>
        <p:spPr>
          <a:xfrm>
            <a:off x="2330450" y="3759200"/>
            <a:ext cx="2171700" cy="0"/>
          </a:xfrm>
          <a:prstGeom prst="straightConnector1">
            <a:avLst/>
          </a:prstGeom>
          <a:noFill/>
          <a:ln w="25400" cap="flat" cmpd="sng">
            <a:solidFill>
              <a:srgbClr val="939598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1060" name="Shape 1060"/>
          <p:cNvCxnSpPr/>
          <p:nvPr/>
        </p:nvCxnSpPr>
        <p:spPr>
          <a:xfrm>
            <a:off x="3597275" y="2401886"/>
            <a:ext cx="1679574" cy="2478087"/>
          </a:xfrm>
          <a:prstGeom prst="straightConnector1">
            <a:avLst/>
          </a:prstGeom>
          <a:noFill/>
          <a:ln w="28575" cap="flat" cmpd="sng">
            <a:solidFill>
              <a:srgbClr val="0F218B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1061" name="Shape 1061"/>
          <p:cNvSpPr txBox="1"/>
          <p:nvPr/>
        </p:nvSpPr>
        <p:spPr>
          <a:xfrm>
            <a:off x="5224462" y="4818062"/>
            <a:ext cx="433386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1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</a:t>
            </a:r>
            <a:r>
              <a:rPr lang="en-US" sz="1800" b="0" i="0" u="none" strike="noStrike" cap="none" baseline="-25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</a:p>
        </p:txBody>
      </p:sp>
      <p:cxnSp>
        <p:nvCxnSpPr>
          <p:cNvPr id="1062" name="Shape 1062"/>
          <p:cNvCxnSpPr/>
          <p:nvPr/>
        </p:nvCxnSpPr>
        <p:spPr>
          <a:xfrm>
            <a:off x="2324100" y="1966911"/>
            <a:ext cx="0" cy="3706812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1063" name="Shape 1063"/>
          <p:cNvCxnSpPr/>
          <p:nvPr/>
        </p:nvCxnSpPr>
        <p:spPr>
          <a:xfrm>
            <a:off x="2311400" y="5665787"/>
            <a:ext cx="4270375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1064" name="Shape 1064"/>
          <p:cNvSpPr txBox="1"/>
          <p:nvPr/>
        </p:nvSpPr>
        <p:spPr>
          <a:xfrm>
            <a:off x="1841500" y="3587750"/>
            <a:ext cx="420687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1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</a:t>
            </a:r>
            <a:r>
              <a:rPr lang="en-US" sz="1800" b="0" i="1" u="none" strike="noStrike" cap="none" baseline="-25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</a:t>
            </a:r>
          </a:p>
        </p:txBody>
      </p:sp>
      <p:cxnSp>
        <p:nvCxnSpPr>
          <p:cNvPr id="1065" name="Shape 1065"/>
          <p:cNvCxnSpPr/>
          <p:nvPr/>
        </p:nvCxnSpPr>
        <p:spPr>
          <a:xfrm>
            <a:off x="3694112" y="3311525"/>
            <a:ext cx="0" cy="2344737"/>
          </a:xfrm>
          <a:prstGeom prst="straightConnector1">
            <a:avLst/>
          </a:prstGeom>
          <a:noFill/>
          <a:ln w="25400" cap="flat" cmpd="sng">
            <a:solidFill>
              <a:srgbClr val="939598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1066" name="Shape 1066"/>
          <p:cNvSpPr txBox="1"/>
          <p:nvPr/>
        </p:nvSpPr>
        <p:spPr>
          <a:xfrm>
            <a:off x="3481387" y="5718175"/>
            <a:ext cx="446086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1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</a:t>
            </a:r>
            <a:r>
              <a:rPr lang="en-US" sz="1800" b="0" i="0" u="none" strike="noStrike" cap="none" baseline="-25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</a:p>
        </p:txBody>
      </p:sp>
      <p:sp>
        <p:nvSpPr>
          <p:cNvPr id="1067" name="Shape 1067"/>
          <p:cNvSpPr txBox="1"/>
          <p:nvPr/>
        </p:nvSpPr>
        <p:spPr>
          <a:xfrm>
            <a:off x="4510087" y="3402012"/>
            <a:ext cx="336549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1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</a:t>
            </a:r>
          </a:p>
        </p:txBody>
      </p:sp>
      <p:sp>
        <p:nvSpPr>
          <p:cNvPr id="1068" name="Shape 1068"/>
          <p:cNvSpPr txBox="1"/>
          <p:nvPr/>
        </p:nvSpPr>
        <p:spPr>
          <a:xfrm>
            <a:off x="5619750" y="4322762"/>
            <a:ext cx="433386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1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</a:t>
            </a:r>
            <a:r>
              <a:rPr lang="en-US" sz="1800" b="0" i="0" u="none" strike="noStrike" cap="none" baseline="-25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</a:p>
        </p:txBody>
      </p:sp>
      <p:sp>
        <p:nvSpPr>
          <p:cNvPr id="1069" name="Shape 1069"/>
          <p:cNvSpPr txBox="1"/>
          <p:nvPr/>
        </p:nvSpPr>
        <p:spPr>
          <a:xfrm>
            <a:off x="4035425" y="5718175"/>
            <a:ext cx="446086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1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</a:t>
            </a:r>
            <a:r>
              <a:rPr lang="en-US" sz="1800" b="0" i="0" u="none" strike="noStrike" cap="none" baseline="-25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</a:p>
        </p:txBody>
      </p:sp>
      <p:cxnSp>
        <p:nvCxnSpPr>
          <p:cNvPr id="1070" name="Shape 1070"/>
          <p:cNvCxnSpPr/>
          <p:nvPr/>
        </p:nvCxnSpPr>
        <p:spPr>
          <a:xfrm>
            <a:off x="2754311" y="2795586"/>
            <a:ext cx="2919411" cy="1601786"/>
          </a:xfrm>
          <a:prstGeom prst="straightConnector1">
            <a:avLst/>
          </a:prstGeom>
          <a:noFill/>
          <a:ln w="28575" cap="flat" cmpd="sng">
            <a:solidFill>
              <a:srgbClr val="71A6CE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1071" name="Shape 1071"/>
          <p:cNvCxnSpPr/>
          <p:nvPr/>
        </p:nvCxnSpPr>
        <p:spPr>
          <a:xfrm>
            <a:off x="4222750" y="3321050"/>
            <a:ext cx="0" cy="2344737"/>
          </a:xfrm>
          <a:prstGeom prst="straightConnector1">
            <a:avLst/>
          </a:prstGeom>
          <a:noFill/>
          <a:ln w="25400" cap="flat" cmpd="sng">
            <a:solidFill>
              <a:srgbClr val="939598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1072" name="Shape 1072"/>
          <p:cNvSpPr txBox="1"/>
          <p:nvPr/>
        </p:nvSpPr>
        <p:spPr>
          <a:xfrm>
            <a:off x="4340225" y="5718175"/>
            <a:ext cx="446086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1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</a:t>
            </a:r>
            <a:r>
              <a:rPr lang="en-US" sz="1800" b="0" i="1" u="none" strike="noStrike" cap="none" baseline="-25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</a:t>
            </a:r>
          </a:p>
        </p:txBody>
      </p:sp>
      <p:cxnSp>
        <p:nvCxnSpPr>
          <p:cNvPr id="1073" name="Shape 1073"/>
          <p:cNvCxnSpPr/>
          <p:nvPr/>
        </p:nvCxnSpPr>
        <p:spPr>
          <a:xfrm>
            <a:off x="4527550" y="3765550"/>
            <a:ext cx="0" cy="1900237"/>
          </a:xfrm>
          <a:prstGeom prst="straightConnector1">
            <a:avLst/>
          </a:prstGeom>
          <a:noFill/>
          <a:ln w="25400" cap="flat" cmpd="sng">
            <a:solidFill>
              <a:srgbClr val="939598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1074" name="Shape 1074"/>
          <p:cNvCxnSpPr/>
          <p:nvPr/>
        </p:nvCxnSpPr>
        <p:spPr>
          <a:xfrm>
            <a:off x="2330450" y="3314700"/>
            <a:ext cx="1892300" cy="0"/>
          </a:xfrm>
          <a:prstGeom prst="straightConnector1">
            <a:avLst/>
          </a:prstGeom>
          <a:noFill/>
          <a:ln w="25400" cap="flat" cmpd="sng">
            <a:solidFill>
              <a:srgbClr val="939598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1075" name="Shape 1075"/>
          <p:cNvSpPr txBox="1"/>
          <p:nvPr/>
        </p:nvSpPr>
        <p:spPr>
          <a:xfrm>
            <a:off x="1841500" y="3143250"/>
            <a:ext cx="420687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1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</a:t>
            </a:r>
            <a:r>
              <a:rPr lang="en-US" sz="1800" b="0" i="0" u="none" strike="noStrike" cap="none" baseline="-25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</a:p>
        </p:txBody>
      </p:sp>
      <p:sp>
        <p:nvSpPr>
          <p:cNvPr id="1076" name="Shape 1076"/>
          <p:cNvSpPr/>
          <p:nvPr/>
        </p:nvSpPr>
        <p:spPr>
          <a:xfrm>
            <a:off x="4167187" y="3265486"/>
            <a:ext cx="100011" cy="100011"/>
          </a:xfrm>
          <a:prstGeom prst="ellipse">
            <a:avLst/>
          </a:prstGeom>
          <a:solidFill>
            <a:srgbClr val="00889B"/>
          </a:solidFill>
          <a:ln w="952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77" name="Shape 1077"/>
          <p:cNvSpPr/>
          <p:nvPr/>
        </p:nvSpPr>
        <p:spPr>
          <a:xfrm>
            <a:off x="3646487" y="3265486"/>
            <a:ext cx="100011" cy="100011"/>
          </a:xfrm>
          <a:prstGeom prst="ellipse">
            <a:avLst/>
          </a:prstGeom>
          <a:solidFill>
            <a:srgbClr val="00889B"/>
          </a:solidFill>
          <a:ln w="952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1078" name="Shape 1078"/>
          <p:cNvCxnSpPr/>
          <p:nvPr/>
        </p:nvCxnSpPr>
        <p:spPr>
          <a:xfrm rot="10800000" flipH="1">
            <a:off x="5245100" y="4445000"/>
            <a:ext cx="266699" cy="241299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miter/>
            <a:headEnd type="none" w="med" len="med"/>
            <a:tailEnd type="triangle" w="lg" len="lg"/>
          </a:ln>
        </p:spPr>
      </p:cxnSp>
      <p:cxnSp>
        <p:nvCxnSpPr>
          <p:cNvPr id="1079" name="Shape 1079"/>
          <p:cNvCxnSpPr/>
          <p:nvPr/>
        </p:nvCxnSpPr>
        <p:spPr>
          <a:xfrm flipH="1">
            <a:off x="3208336" y="2590800"/>
            <a:ext cx="379412" cy="342899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miter/>
            <a:headEnd type="none" w="med" len="med"/>
            <a:tailEnd type="triangle" w="lg" len="lg"/>
          </a:ln>
        </p:spPr>
      </p:cxnSp>
      <p:sp>
        <p:nvSpPr>
          <p:cNvPr id="1080" name="Shape 1080"/>
          <p:cNvSpPr/>
          <p:nvPr/>
        </p:nvSpPr>
        <p:spPr>
          <a:xfrm>
            <a:off x="4471987" y="3709987"/>
            <a:ext cx="100011" cy="100011"/>
          </a:xfrm>
          <a:prstGeom prst="ellipse">
            <a:avLst/>
          </a:prstGeom>
          <a:solidFill>
            <a:srgbClr val="00889B"/>
          </a:solidFill>
          <a:ln w="952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1081" name="Shape 1081"/>
          <p:cNvCxnSpPr/>
          <p:nvPr/>
        </p:nvCxnSpPr>
        <p:spPr>
          <a:xfrm rot="10800000">
            <a:off x="4254500" y="5499100"/>
            <a:ext cx="215899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miter/>
            <a:headEnd type="none" w="med" len="med"/>
            <a:tailEnd type="triangle" w="lg" len="lg"/>
          </a:ln>
        </p:spPr>
      </p:cxnSp>
      <p:sp>
        <p:nvSpPr>
          <p:cNvPr id="1082" name="Shape 1082"/>
          <p:cNvSpPr txBox="1"/>
          <p:nvPr/>
        </p:nvSpPr>
        <p:spPr>
          <a:xfrm rot="-5400000">
            <a:off x="-209550" y="3635375"/>
            <a:ext cx="3700462" cy="363536"/>
          </a:xfrm>
          <a:prstGeom prst="rect">
            <a:avLst/>
          </a:prstGeom>
          <a:noFill/>
          <a:ln>
            <a:noFill/>
          </a:ln>
        </p:spPr>
        <p:txBody>
          <a:bodyPr lIns="90475" tIns="44450" rIns="90475" bIns="4445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Price per Unit</a:t>
            </a:r>
          </a:p>
        </p:txBody>
      </p:sp>
      <p:sp>
        <p:nvSpPr>
          <p:cNvPr id="1083" name="Shape 1083"/>
          <p:cNvSpPr txBox="1"/>
          <p:nvPr/>
        </p:nvSpPr>
        <p:spPr>
          <a:xfrm>
            <a:off x="2341561" y="6054725"/>
            <a:ext cx="4243386" cy="363536"/>
          </a:xfrm>
          <a:prstGeom prst="rect">
            <a:avLst/>
          </a:prstGeom>
          <a:noFill/>
          <a:ln>
            <a:noFill/>
          </a:ln>
        </p:spPr>
        <p:txBody>
          <a:bodyPr lIns="90475" tIns="44450" rIns="90475" bIns="4445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Quantity Demanded per Period</a:t>
            </a:r>
          </a:p>
        </p:txBody>
      </p:sp>
    </p:spTree>
  </p:cSld>
  <p:clrMapOvr>
    <a:masterClrMapping/>
  </p:clrMapOvr>
  <p:transition spd="slow">
    <p:cut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" name="Shape 1088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lang="en-US" sz="360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Short-Run and Long-Run</a:t>
            </a:r>
            <a:br>
              <a:rPr lang="en-US" sz="360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360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Price Elasticity of Demand</a:t>
            </a:r>
          </a:p>
        </p:txBody>
      </p:sp>
      <p:sp>
        <p:nvSpPr>
          <p:cNvPr id="1089" name="Shape 1089"/>
          <p:cNvSpPr txBox="1"/>
          <p:nvPr/>
        </p:nvSpPr>
        <p:spPr>
          <a:xfrm>
            <a:off x="3340100" y="586105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90" name="Shape 1090"/>
          <p:cNvSpPr txBox="1"/>
          <p:nvPr/>
        </p:nvSpPr>
        <p:spPr>
          <a:xfrm>
            <a:off x="6065837" y="1987550"/>
            <a:ext cx="2173287" cy="1812924"/>
          </a:xfrm>
          <a:prstGeom prst="rect">
            <a:avLst/>
          </a:prstGeom>
          <a:solidFill>
            <a:srgbClr val="FFCC99"/>
          </a:solidFill>
          <a:ln w="19050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 the short run, quantity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demanded falls slightly.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However, with more time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for adjustment the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demand curve becomes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more elastic and quantity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demanded falls by a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greater amount.</a:t>
            </a:r>
          </a:p>
        </p:txBody>
      </p:sp>
      <p:cxnSp>
        <p:nvCxnSpPr>
          <p:cNvPr id="1091" name="Shape 1091"/>
          <p:cNvCxnSpPr/>
          <p:nvPr/>
        </p:nvCxnSpPr>
        <p:spPr>
          <a:xfrm>
            <a:off x="2330450" y="3759200"/>
            <a:ext cx="2171700" cy="0"/>
          </a:xfrm>
          <a:prstGeom prst="straightConnector1">
            <a:avLst/>
          </a:prstGeom>
          <a:noFill/>
          <a:ln w="25400" cap="flat" cmpd="sng">
            <a:solidFill>
              <a:srgbClr val="939598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1092" name="Shape 1092"/>
          <p:cNvCxnSpPr/>
          <p:nvPr/>
        </p:nvCxnSpPr>
        <p:spPr>
          <a:xfrm>
            <a:off x="3597275" y="2401886"/>
            <a:ext cx="1679574" cy="2478087"/>
          </a:xfrm>
          <a:prstGeom prst="straightConnector1">
            <a:avLst/>
          </a:prstGeom>
          <a:noFill/>
          <a:ln w="28575" cap="flat" cmpd="sng">
            <a:solidFill>
              <a:srgbClr val="0F218B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1093" name="Shape 1093"/>
          <p:cNvSpPr txBox="1"/>
          <p:nvPr/>
        </p:nvSpPr>
        <p:spPr>
          <a:xfrm>
            <a:off x="5224462" y="4818062"/>
            <a:ext cx="433386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1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</a:t>
            </a:r>
            <a:r>
              <a:rPr lang="en-US" sz="1800" b="0" i="0" u="none" strike="noStrike" cap="none" baseline="-25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</a:p>
        </p:txBody>
      </p:sp>
      <p:cxnSp>
        <p:nvCxnSpPr>
          <p:cNvPr id="1094" name="Shape 1094"/>
          <p:cNvCxnSpPr/>
          <p:nvPr/>
        </p:nvCxnSpPr>
        <p:spPr>
          <a:xfrm>
            <a:off x="2324100" y="1954211"/>
            <a:ext cx="0" cy="3706812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1095" name="Shape 1095"/>
          <p:cNvCxnSpPr/>
          <p:nvPr/>
        </p:nvCxnSpPr>
        <p:spPr>
          <a:xfrm>
            <a:off x="2317750" y="5665787"/>
            <a:ext cx="4270375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1096" name="Shape 1096"/>
          <p:cNvSpPr txBox="1"/>
          <p:nvPr/>
        </p:nvSpPr>
        <p:spPr>
          <a:xfrm>
            <a:off x="1841500" y="3587750"/>
            <a:ext cx="420687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1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</a:t>
            </a:r>
            <a:r>
              <a:rPr lang="en-US" sz="1800" b="0" i="1" u="none" strike="noStrike" cap="none" baseline="-25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</a:t>
            </a:r>
          </a:p>
        </p:txBody>
      </p:sp>
      <p:cxnSp>
        <p:nvCxnSpPr>
          <p:cNvPr id="1097" name="Shape 1097"/>
          <p:cNvCxnSpPr/>
          <p:nvPr/>
        </p:nvCxnSpPr>
        <p:spPr>
          <a:xfrm>
            <a:off x="3694112" y="3311525"/>
            <a:ext cx="0" cy="2344737"/>
          </a:xfrm>
          <a:prstGeom prst="straightConnector1">
            <a:avLst/>
          </a:prstGeom>
          <a:noFill/>
          <a:ln w="25400" cap="flat" cmpd="sng">
            <a:solidFill>
              <a:srgbClr val="939598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1098" name="Shape 1098"/>
          <p:cNvSpPr txBox="1"/>
          <p:nvPr/>
        </p:nvSpPr>
        <p:spPr>
          <a:xfrm>
            <a:off x="3481387" y="5718175"/>
            <a:ext cx="446086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1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</a:t>
            </a:r>
            <a:r>
              <a:rPr lang="en-US" sz="1800" b="0" i="0" u="none" strike="noStrike" cap="none" baseline="-25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</a:p>
        </p:txBody>
      </p:sp>
      <p:sp>
        <p:nvSpPr>
          <p:cNvPr id="1099" name="Shape 1099"/>
          <p:cNvSpPr txBox="1"/>
          <p:nvPr/>
        </p:nvSpPr>
        <p:spPr>
          <a:xfrm>
            <a:off x="4510087" y="3402012"/>
            <a:ext cx="336549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1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</a:t>
            </a:r>
          </a:p>
        </p:txBody>
      </p:sp>
      <p:sp>
        <p:nvSpPr>
          <p:cNvPr id="1100" name="Shape 1100"/>
          <p:cNvSpPr txBox="1"/>
          <p:nvPr/>
        </p:nvSpPr>
        <p:spPr>
          <a:xfrm>
            <a:off x="5619750" y="4322762"/>
            <a:ext cx="433386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1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</a:t>
            </a:r>
            <a:r>
              <a:rPr lang="en-US" sz="1800" b="0" i="0" u="none" strike="noStrike" cap="none" baseline="-25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</a:p>
        </p:txBody>
      </p:sp>
      <p:sp>
        <p:nvSpPr>
          <p:cNvPr id="1101" name="Shape 1101"/>
          <p:cNvSpPr txBox="1"/>
          <p:nvPr/>
        </p:nvSpPr>
        <p:spPr>
          <a:xfrm>
            <a:off x="4035425" y="5718175"/>
            <a:ext cx="446086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1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</a:t>
            </a:r>
            <a:r>
              <a:rPr lang="en-US" sz="1800" b="0" i="0" u="none" strike="noStrike" cap="none" baseline="-25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</a:p>
        </p:txBody>
      </p:sp>
      <p:cxnSp>
        <p:nvCxnSpPr>
          <p:cNvPr id="1102" name="Shape 1102"/>
          <p:cNvCxnSpPr/>
          <p:nvPr/>
        </p:nvCxnSpPr>
        <p:spPr>
          <a:xfrm>
            <a:off x="2754311" y="2795586"/>
            <a:ext cx="2919411" cy="1601786"/>
          </a:xfrm>
          <a:prstGeom prst="straightConnector1">
            <a:avLst/>
          </a:prstGeom>
          <a:noFill/>
          <a:ln w="28575" cap="flat" cmpd="sng">
            <a:solidFill>
              <a:srgbClr val="71A6CE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1103" name="Shape 1103"/>
          <p:cNvCxnSpPr/>
          <p:nvPr/>
        </p:nvCxnSpPr>
        <p:spPr>
          <a:xfrm>
            <a:off x="4222750" y="3321050"/>
            <a:ext cx="0" cy="2344737"/>
          </a:xfrm>
          <a:prstGeom prst="straightConnector1">
            <a:avLst/>
          </a:prstGeom>
          <a:noFill/>
          <a:ln w="25400" cap="flat" cmpd="sng">
            <a:solidFill>
              <a:srgbClr val="939598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1104" name="Shape 1104"/>
          <p:cNvSpPr txBox="1"/>
          <p:nvPr/>
        </p:nvSpPr>
        <p:spPr>
          <a:xfrm>
            <a:off x="4340225" y="5718175"/>
            <a:ext cx="446086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1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</a:t>
            </a:r>
            <a:r>
              <a:rPr lang="en-US" sz="1800" b="0" i="1" u="none" strike="noStrike" cap="none" baseline="-25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</a:t>
            </a:r>
          </a:p>
        </p:txBody>
      </p:sp>
      <p:cxnSp>
        <p:nvCxnSpPr>
          <p:cNvPr id="1105" name="Shape 1105"/>
          <p:cNvCxnSpPr/>
          <p:nvPr/>
        </p:nvCxnSpPr>
        <p:spPr>
          <a:xfrm>
            <a:off x="4527550" y="3765550"/>
            <a:ext cx="0" cy="1900237"/>
          </a:xfrm>
          <a:prstGeom prst="straightConnector1">
            <a:avLst/>
          </a:prstGeom>
          <a:noFill/>
          <a:ln w="25400" cap="flat" cmpd="sng">
            <a:solidFill>
              <a:srgbClr val="939598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1106" name="Shape 1106"/>
          <p:cNvCxnSpPr/>
          <p:nvPr/>
        </p:nvCxnSpPr>
        <p:spPr>
          <a:xfrm>
            <a:off x="2330450" y="3314700"/>
            <a:ext cx="1892300" cy="0"/>
          </a:xfrm>
          <a:prstGeom prst="straightConnector1">
            <a:avLst/>
          </a:prstGeom>
          <a:noFill/>
          <a:ln w="25400" cap="flat" cmpd="sng">
            <a:solidFill>
              <a:srgbClr val="939598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1107" name="Shape 1107"/>
          <p:cNvSpPr txBox="1"/>
          <p:nvPr/>
        </p:nvSpPr>
        <p:spPr>
          <a:xfrm>
            <a:off x="1841500" y="3143250"/>
            <a:ext cx="420687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1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</a:t>
            </a:r>
            <a:r>
              <a:rPr lang="en-US" sz="1800" b="0" i="0" u="none" strike="noStrike" cap="none" baseline="-25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</a:p>
        </p:txBody>
      </p:sp>
      <p:sp>
        <p:nvSpPr>
          <p:cNvPr id="1108" name="Shape 1108"/>
          <p:cNvSpPr/>
          <p:nvPr/>
        </p:nvSpPr>
        <p:spPr>
          <a:xfrm>
            <a:off x="4167187" y="3265486"/>
            <a:ext cx="100011" cy="100011"/>
          </a:xfrm>
          <a:prstGeom prst="ellipse">
            <a:avLst/>
          </a:prstGeom>
          <a:solidFill>
            <a:srgbClr val="00889B"/>
          </a:solidFill>
          <a:ln w="952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09" name="Shape 1109"/>
          <p:cNvSpPr/>
          <p:nvPr/>
        </p:nvSpPr>
        <p:spPr>
          <a:xfrm>
            <a:off x="3646487" y="3265486"/>
            <a:ext cx="100011" cy="100011"/>
          </a:xfrm>
          <a:prstGeom prst="ellipse">
            <a:avLst/>
          </a:prstGeom>
          <a:solidFill>
            <a:srgbClr val="00889B"/>
          </a:solidFill>
          <a:ln w="952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1110" name="Shape 1110"/>
          <p:cNvCxnSpPr/>
          <p:nvPr/>
        </p:nvCxnSpPr>
        <p:spPr>
          <a:xfrm>
            <a:off x="3109911" y="3311525"/>
            <a:ext cx="0" cy="2344737"/>
          </a:xfrm>
          <a:prstGeom prst="straightConnector1">
            <a:avLst/>
          </a:prstGeom>
          <a:noFill/>
          <a:ln w="25400" cap="flat" cmpd="sng">
            <a:solidFill>
              <a:srgbClr val="939598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1111" name="Shape 1111"/>
          <p:cNvSpPr txBox="1"/>
          <p:nvPr/>
        </p:nvSpPr>
        <p:spPr>
          <a:xfrm>
            <a:off x="2897186" y="5718175"/>
            <a:ext cx="446086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1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</a:t>
            </a:r>
            <a:r>
              <a:rPr lang="en-US" sz="1800" b="0" i="0" u="none" strike="noStrike" cap="none" baseline="-25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</a:p>
        </p:txBody>
      </p:sp>
      <p:cxnSp>
        <p:nvCxnSpPr>
          <p:cNvPr id="1112" name="Shape 1112"/>
          <p:cNvCxnSpPr/>
          <p:nvPr/>
        </p:nvCxnSpPr>
        <p:spPr>
          <a:xfrm>
            <a:off x="2652711" y="3163886"/>
            <a:ext cx="3124199" cy="979487"/>
          </a:xfrm>
          <a:prstGeom prst="straightConnector1">
            <a:avLst/>
          </a:prstGeom>
          <a:noFill/>
          <a:ln w="28575" cap="flat" cmpd="sng">
            <a:solidFill>
              <a:srgbClr val="ADCBE2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1113" name="Shape 1113"/>
          <p:cNvSpPr/>
          <p:nvPr/>
        </p:nvSpPr>
        <p:spPr>
          <a:xfrm>
            <a:off x="3062286" y="3265486"/>
            <a:ext cx="100011" cy="100011"/>
          </a:xfrm>
          <a:prstGeom prst="ellipse">
            <a:avLst/>
          </a:prstGeom>
          <a:solidFill>
            <a:srgbClr val="00889B"/>
          </a:solidFill>
          <a:ln w="952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1114" name="Shape 1114"/>
          <p:cNvCxnSpPr/>
          <p:nvPr/>
        </p:nvCxnSpPr>
        <p:spPr>
          <a:xfrm rot="10800000" flipH="1">
            <a:off x="5245100" y="4445000"/>
            <a:ext cx="266699" cy="241299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miter/>
            <a:headEnd type="none" w="med" len="med"/>
            <a:tailEnd type="triangle" w="lg" len="lg"/>
          </a:ln>
        </p:spPr>
      </p:cxnSp>
      <p:cxnSp>
        <p:nvCxnSpPr>
          <p:cNvPr id="1115" name="Shape 1115"/>
          <p:cNvCxnSpPr/>
          <p:nvPr/>
        </p:nvCxnSpPr>
        <p:spPr>
          <a:xfrm rot="10800000" flipH="1">
            <a:off x="5626100" y="4178300"/>
            <a:ext cx="101599" cy="139699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miter/>
            <a:headEnd type="none" w="med" len="med"/>
            <a:tailEnd type="triangle" w="lg" len="lg"/>
          </a:ln>
        </p:spPr>
      </p:cxnSp>
      <p:cxnSp>
        <p:nvCxnSpPr>
          <p:cNvPr id="1116" name="Shape 1116"/>
          <p:cNvCxnSpPr/>
          <p:nvPr/>
        </p:nvCxnSpPr>
        <p:spPr>
          <a:xfrm flipH="1">
            <a:off x="3208336" y="2590800"/>
            <a:ext cx="379412" cy="342899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miter/>
            <a:headEnd type="none" w="med" len="med"/>
            <a:tailEnd type="triangle" w="lg" len="lg"/>
          </a:ln>
        </p:spPr>
      </p:cxnSp>
      <p:cxnSp>
        <p:nvCxnSpPr>
          <p:cNvPr id="1117" name="Shape 1117"/>
          <p:cNvCxnSpPr/>
          <p:nvPr/>
        </p:nvCxnSpPr>
        <p:spPr>
          <a:xfrm flipH="1">
            <a:off x="2959099" y="3035300"/>
            <a:ext cx="127000" cy="1651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miter/>
            <a:headEnd type="none" w="med" len="med"/>
            <a:tailEnd type="triangle" w="lg" len="lg"/>
          </a:ln>
        </p:spPr>
      </p:cxnSp>
      <p:sp>
        <p:nvSpPr>
          <p:cNvPr id="1118" name="Shape 1118"/>
          <p:cNvSpPr txBox="1"/>
          <p:nvPr/>
        </p:nvSpPr>
        <p:spPr>
          <a:xfrm>
            <a:off x="5746750" y="3979862"/>
            <a:ext cx="433386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1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</a:t>
            </a:r>
            <a:r>
              <a:rPr lang="en-US" sz="1800" b="0" i="0" u="none" strike="noStrike" cap="none" baseline="-25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</a:p>
        </p:txBody>
      </p:sp>
      <p:sp>
        <p:nvSpPr>
          <p:cNvPr id="1119" name="Shape 1119"/>
          <p:cNvSpPr/>
          <p:nvPr/>
        </p:nvSpPr>
        <p:spPr>
          <a:xfrm>
            <a:off x="4471987" y="3709987"/>
            <a:ext cx="100011" cy="100011"/>
          </a:xfrm>
          <a:prstGeom prst="ellipse">
            <a:avLst/>
          </a:prstGeom>
          <a:solidFill>
            <a:srgbClr val="00889B"/>
          </a:solidFill>
          <a:ln w="952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1120" name="Shape 1120"/>
          <p:cNvCxnSpPr/>
          <p:nvPr/>
        </p:nvCxnSpPr>
        <p:spPr>
          <a:xfrm rot="10800000">
            <a:off x="3175000" y="5499100"/>
            <a:ext cx="431799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miter/>
            <a:headEnd type="none" w="med" len="med"/>
            <a:tailEnd type="triangle" w="lg" len="lg"/>
          </a:ln>
        </p:spPr>
      </p:cxnSp>
      <p:cxnSp>
        <p:nvCxnSpPr>
          <p:cNvPr id="1121" name="Shape 1121"/>
          <p:cNvCxnSpPr/>
          <p:nvPr/>
        </p:nvCxnSpPr>
        <p:spPr>
          <a:xfrm rot="10800000">
            <a:off x="3771900" y="5499100"/>
            <a:ext cx="368299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miter/>
            <a:headEnd type="none" w="med" len="med"/>
            <a:tailEnd type="triangle" w="lg" len="lg"/>
          </a:ln>
        </p:spPr>
      </p:cxnSp>
      <p:cxnSp>
        <p:nvCxnSpPr>
          <p:cNvPr id="1122" name="Shape 1122"/>
          <p:cNvCxnSpPr/>
          <p:nvPr/>
        </p:nvCxnSpPr>
        <p:spPr>
          <a:xfrm rot="10800000">
            <a:off x="4254500" y="5499100"/>
            <a:ext cx="215899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miter/>
            <a:headEnd type="none" w="med" len="med"/>
            <a:tailEnd type="triangle" w="lg" len="lg"/>
          </a:ln>
        </p:spPr>
      </p:cxnSp>
      <p:sp>
        <p:nvSpPr>
          <p:cNvPr id="1123" name="Shape 1123"/>
          <p:cNvSpPr txBox="1"/>
          <p:nvPr/>
        </p:nvSpPr>
        <p:spPr>
          <a:xfrm rot="-5400000">
            <a:off x="-209550" y="3635375"/>
            <a:ext cx="3700462" cy="363536"/>
          </a:xfrm>
          <a:prstGeom prst="rect">
            <a:avLst/>
          </a:prstGeom>
          <a:noFill/>
          <a:ln>
            <a:noFill/>
          </a:ln>
        </p:spPr>
        <p:txBody>
          <a:bodyPr lIns="90475" tIns="44450" rIns="90475" bIns="4445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Price per Unit</a:t>
            </a:r>
          </a:p>
        </p:txBody>
      </p:sp>
      <p:sp>
        <p:nvSpPr>
          <p:cNvPr id="1124" name="Shape 1124"/>
          <p:cNvSpPr txBox="1"/>
          <p:nvPr/>
        </p:nvSpPr>
        <p:spPr>
          <a:xfrm>
            <a:off x="2341561" y="6054725"/>
            <a:ext cx="4243386" cy="363536"/>
          </a:xfrm>
          <a:prstGeom prst="rect">
            <a:avLst/>
          </a:prstGeom>
          <a:noFill/>
          <a:ln>
            <a:noFill/>
          </a:ln>
        </p:spPr>
        <p:txBody>
          <a:bodyPr lIns="90475" tIns="44450" rIns="90475" bIns="4445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Quantity Demanded per Period</a:t>
            </a:r>
          </a:p>
        </p:txBody>
      </p:sp>
    </p:spTree>
  </p:cSld>
  <p:clrMapOvr>
    <a:masterClrMapping/>
  </p:clrMapOvr>
  <p:transition spd="slow">
    <p:cut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9" name="Shape 1129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lang="en-US" sz="360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Cross Price</a:t>
            </a:r>
            <a:br>
              <a:rPr lang="en-US" sz="360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360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Elasticity of Demand</a:t>
            </a:r>
          </a:p>
        </p:txBody>
      </p:sp>
      <p:sp>
        <p:nvSpPr>
          <p:cNvPr id="1130" name="Shape 1130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3300"/>
              </a:buClr>
              <a:buSzPct val="100000"/>
              <a:buFont typeface="Times New Roman"/>
              <a:buChar char="•"/>
            </a:pPr>
            <a:r>
              <a:rPr lang="en-US" sz="3200" b="0" i="0" u="none" strike="noStrike" cap="none" baseline="0">
                <a:solidFill>
                  <a:srgbClr val="FF33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Cross Price Elasticity of Demand (</a:t>
            </a:r>
            <a:r>
              <a:rPr lang="en-US" sz="3200" b="0" i="1" u="none" strike="noStrike" cap="none" baseline="0">
                <a:solidFill>
                  <a:srgbClr val="FF33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</a:t>
            </a:r>
            <a:r>
              <a:rPr lang="en-US" sz="3200" b="0" i="1" u="none" strike="noStrike" cap="none" baseline="-25000">
                <a:solidFill>
                  <a:srgbClr val="FF33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xy</a:t>
            </a:r>
            <a:r>
              <a:rPr lang="en-US" sz="3200" b="0" i="0" u="none" strike="noStrike" cap="none" baseline="0">
                <a:solidFill>
                  <a:srgbClr val="FF33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percentage change in the demand for one good (holding its price constant) divided by the percentage change in the price of a related good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responsiveness of change in demand of one good to the change in prices of related goods</a:t>
            </a:r>
          </a:p>
        </p:txBody>
      </p:sp>
    </p:spTree>
  </p:cSld>
  <p:clrMapOvr>
    <a:masterClrMapping/>
  </p:clrMapOvr>
  <p:transition spd="slow">
    <p:cut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5" name="Shape 1135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lang="en-US" sz="360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Cross Price</a:t>
            </a:r>
            <a:br>
              <a:rPr lang="en-US" sz="360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360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Elasticity of Demand</a:t>
            </a:r>
          </a:p>
        </p:txBody>
      </p:sp>
      <p:sp>
        <p:nvSpPr>
          <p:cNvPr id="1136" name="Shape 1136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Formula for computing cross elasticity of demand</a:t>
            </a:r>
          </a:p>
        </p:txBody>
      </p:sp>
      <p:grpSp>
        <p:nvGrpSpPr>
          <p:cNvPr id="1137" name="Shape 1137"/>
          <p:cNvGrpSpPr/>
          <p:nvPr/>
        </p:nvGrpSpPr>
        <p:grpSpPr>
          <a:xfrm>
            <a:off x="1609725" y="3382962"/>
            <a:ext cx="5949949" cy="1216024"/>
            <a:chOff x="422275" y="5376862"/>
            <a:chExt cx="5949949" cy="1216024"/>
          </a:xfrm>
        </p:grpSpPr>
        <p:sp>
          <p:nvSpPr>
            <p:cNvPr id="1138" name="Shape 1138"/>
            <p:cNvSpPr txBox="1"/>
            <p:nvPr/>
          </p:nvSpPr>
          <p:spPr>
            <a:xfrm>
              <a:off x="422275" y="5376862"/>
              <a:ext cx="5949949" cy="1216024"/>
            </a:xfrm>
            <a:prstGeom prst="rect">
              <a:avLst/>
            </a:prstGeom>
            <a:solidFill>
              <a:srgbClr val="99CCFF"/>
            </a:solidFill>
            <a:ln w="19050" cap="flat" cmpd="sng">
              <a:solidFill>
                <a:schemeClr val="dk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grpSp>
          <p:nvGrpSpPr>
            <p:cNvPr id="1139" name="Shape 1139"/>
            <p:cNvGrpSpPr/>
            <p:nvPr/>
          </p:nvGrpSpPr>
          <p:grpSpPr>
            <a:xfrm>
              <a:off x="561975" y="5484812"/>
              <a:ext cx="5487986" cy="1065212"/>
              <a:chOff x="701675" y="5497512"/>
              <a:chExt cx="5487986" cy="1065212"/>
            </a:xfrm>
          </p:grpSpPr>
          <p:sp>
            <p:nvSpPr>
              <p:cNvPr id="1140" name="Shape 1140"/>
              <p:cNvSpPr txBox="1"/>
              <p:nvPr/>
            </p:nvSpPr>
            <p:spPr>
              <a:xfrm>
                <a:off x="1836736" y="5497512"/>
                <a:ext cx="4222750" cy="51911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ct val="25000"/>
                  <a:buFont typeface="Arial"/>
                  <a:buNone/>
                </a:pPr>
                <a:r>
                  <a:rPr lang="en-US" sz="2800" b="0" i="0" u="none" strike="noStrike" cap="none" baseline="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%</a:t>
                </a:r>
                <a:r>
                  <a:rPr lang="en-US" sz="2800" b="0" i="0" u="none" strike="noStrike" cap="none" baseline="0">
                    <a:solidFill>
                      <a:schemeClr val="dk1"/>
                    </a:solidFill>
                    <a:latin typeface="Noto Symbol"/>
                    <a:ea typeface="Noto Symbol"/>
                    <a:cs typeface="Noto Symbol"/>
                    <a:sym typeface="Noto Symbol"/>
                  </a:rPr>
                  <a:t>Δ</a:t>
                </a:r>
                <a:r>
                  <a:rPr lang="en-US" sz="2800" b="0" i="0" u="none" strike="noStrike" cap="none" baseline="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 in demand for good </a:t>
                </a:r>
                <a:r>
                  <a:rPr lang="en-US" sz="2800" b="0" i="1" u="none" strike="noStrike" cap="none" baseline="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X</a:t>
                </a:r>
              </a:p>
            </p:txBody>
          </p:sp>
          <p:sp>
            <p:nvSpPr>
              <p:cNvPr id="1141" name="Shape 1141"/>
              <p:cNvSpPr txBox="1"/>
              <p:nvPr/>
            </p:nvSpPr>
            <p:spPr>
              <a:xfrm>
                <a:off x="2154236" y="6043612"/>
                <a:ext cx="3587749" cy="51911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ct val="25000"/>
                  <a:buFont typeface="Arial"/>
                  <a:buNone/>
                </a:pPr>
                <a:r>
                  <a:rPr lang="en-US" sz="2800" b="0" i="0" u="none" strike="noStrike" cap="none" baseline="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%</a:t>
                </a:r>
                <a:r>
                  <a:rPr lang="en-US" sz="2800" b="0" i="0" u="none" strike="noStrike" cap="none" baseline="0">
                    <a:solidFill>
                      <a:schemeClr val="dk1"/>
                    </a:solidFill>
                    <a:latin typeface="Noto Symbol"/>
                    <a:ea typeface="Noto Symbol"/>
                    <a:cs typeface="Noto Symbol"/>
                    <a:sym typeface="Noto Symbol"/>
                  </a:rPr>
                  <a:t>Δ</a:t>
                </a:r>
                <a:r>
                  <a:rPr lang="en-US" sz="2800" b="0" i="0" u="none" strike="noStrike" cap="none" baseline="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 in price of good </a:t>
                </a:r>
                <a:r>
                  <a:rPr lang="en-US" sz="2800" b="0" i="1" u="none" strike="noStrike" cap="none" baseline="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Y</a:t>
                </a:r>
              </a:p>
            </p:txBody>
          </p:sp>
          <p:cxnSp>
            <p:nvCxnSpPr>
              <p:cNvPr id="1142" name="Shape 1142"/>
              <p:cNvCxnSpPr/>
              <p:nvPr/>
            </p:nvCxnSpPr>
            <p:spPr>
              <a:xfrm>
                <a:off x="1706561" y="6016625"/>
                <a:ext cx="4483099" cy="0"/>
              </a:xfrm>
              <a:prstGeom prst="straightConnector1">
                <a:avLst/>
              </a:prstGeom>
              <a:noFill/>
              <a:ln w="19050" cap="flat" cmpd="sng">
                <a:solidFill>
                  <a:schemeClr val="dk1"/>
                </a:solidFill>
                <a:prstDash val="solid"/>
                <a:miter/>
                <a:headEnd type="none" w="med" len="med"/>
                <a:tailEnd type="none" w="med" len="med"/>
              </a:ln>
            </p:spPr>
          </p:cxnSp>
          <p:sp>
            <p:nvSpPr>
              <p:cNvPr id="1143" name="Shape 1143"/>
              <p:cNvSpPr txBox="1"/>
              <p:nvPr/>
            </p:nvSpPr>
            <p:spPr>
              <a:xfrm>
                <a:off x="701675" y="5738812"/>
                <a:ext cx="968374" cy="51911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ct val="25000"/>
                  <a:buFont typeface="Arial"/>
                  <a:buNone/>
                </a:pPr>
                <a:r>
                  <a:rPr lang="en-US" sz="2800" b="0" i="1" u="none" strike="noStrike" cap="none" baseline="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E</a:t>
                </a:r>
                <a:r>
                  <a:rPr lang="en-US" sz="2800" b="0" i="1" u="none" strike="noStrike" cap="none" baseline="-250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xy</a:t>
                </a:r>
                <a:r>
                  <a:rPr lang="en-US" sz="2800" b="0" i="1" u="none" strike="noStrike" cap="none" baseline="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 </a:t>
                </a:r>
                <a:r>
                  <a:rPr lang="en-US" sz="2800" b="0" i="0" u="none" strike="noStrike" cap="none" baseline="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=</a:t>
                </a:r>
              </a:p>
            </p:txBody>
          </p:sp>
        </p:grpSp>
      </p:grpSp>
    </p:spTree>
  </p:cSld>
  <p:clrMapOvr>
    <a:masterClrMapping/>
  </p:clrMapOvr>
  <p:transition spd="slow">
    <p:cut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8" name="Shape 1148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lang="en-US" sz="360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Cross Price</a:t>
            </a:r>
            <a:br>
              <a:rPr lang="en-US" sz="360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360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Elasticity of Demand</a:t>
            </a:r>
          </a:p>
        </p:txBody>
      </p:sp>
      <p:sp>
        <p:nvSpPr>
          <p:cNvPr id="1149" name="Shape 1149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Substitutes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lang="en-US" sz="2800" b="0" i="1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</a:t>
            </a:r>
            <a:r>
              <a:rPr lang="en-US" sz="2800" b="0" i="1" u="none" strike="noStrike" cap="none" baseline="-25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xy</a:t>
            </a:r>
            <a:r>
              <a:rPr lang="en-US" sz="2800" b="0" i="1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would be positive</a:t>
            </a:r>
          </a:p>
          <a:p>
            <a:pPr marL="1143000" marR="0" lvl="2" indent="-2286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 increase in the price of </a:t>
            </a:r>
            <a:r>
              <a:rPr lang="en-US" sz="2400" b="0" i="1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</a:t>
            </a:r>
            <a:r>
              <a:rPr lang="en-US"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would increase the quantity of </a:t>
            </a:r>
            <a:r>
              <a:rPr lang="en-US" sz="2400" b="0" i="1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</a:t>
            </a:r>
            <a:r>
              <a:rPr lang="en-US"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demanded at each price.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Complements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lang="en-US" sz="2800" b="0" i="1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</a:t>
            </a:r>
            <a:r>
              <a:rPr lang="en-US" sz="2800" b="0" i="1" u="none" strike="noStrike" cap="none" baseline="-25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xy</a:t>
            </a:r>
            <a:r>
              <a:rPr lang="en-US" sz="2800" b="0" i="1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would be negative</a:t>
            </a:r>
          </a:p>
          <a:p>
            <a:pPr marL="1143000" marR="0" lvl="2" indent="-2286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 increase in the price of </a:t>
            </a:r>
            <a:r>
              <a:rPr lang="en-US" sz="2400" b="0" i="1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</a:t>
            </a:r>
            <a:r>
              <a:rPr lang="en-US"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would decrease the quantity of </a:t>
            </a:r>
            <a:r>
              <a:rPr lang="en-US" sz="2400" b="0" i="1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</a:t>
            </a:r>
            <a:r>
              <a:rPr lang="en-US"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demanded at each price.</a:t>
            </a:r>
          </a:p>
        </p:txBody>
      </p:sp>
    </p:spTree>
  </p:cSld>
  <p:clrMapOvr>
    <a:masterClrMapping/>
  </p:clrMapOvr>
  <p:transition spd="slow">
    <p:cut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4" name="Shape 1154"/>
          <p:cNvSpPr txBox="1">
            <a:spLocks noGrp="1"/>
          </p:cNvSpPr>
          <p:nvPr>
            <p:ph type="title"/>
          </p:nvPr>
        </p:nvSpPr>
        <p:spPr>
          <a:xfrm>
            <a:off x="457200" y="122236"/>
            <a:ext cx="7543800" cy="1295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36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Issues and Applications:</a:t>
            </a:r>
            <a:br>
              <a:rPr lang="en-US" sz="36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6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Taxation and Cigarette Smoking</a:t>
            </a:r>
          </a:p>
        </p:txBody>
      </p:sp>
      <p:sp>
        <p:nvSpPr>
          <p:cNvPr id="1155" name="Shape 1155"/>
          <p:cNvSpPr txBox="1">
            <a:spLocks noGrp="1"/>
          </p:cNvSpPr>
          <p:nvPr>
            <p:ph type="body" idx="1"/>
          </p:nvPr>
        </p:nvSpPr>
        <p:spPr>
          <a:xfrm>
            <a:off x="457200" y="1719261"/>
            <a:ext cx="8229600" cy="44116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70000"/>
              <a:buFont typeface="Noto Symbol"/>
              <a:buChar char="●"/>
            </a:pPr>
            <a:r>
              <a:rPr lang="en-US"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Would higher taxes on beer discourage cigarette smoking?</a:t>
            </a:r>
          </a:p>
          <a:p>
            <a:pPr marL="342900" marR="0" lvl="0" indent="-2095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Font typeface="Noto Symbol"/>
              <a:buNone/>
            </a:pPr>
            <a:endParaRPr sz="30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ct val="70000"/>
              <a:buFont typeface="Noto Symbol"/>
              <a:buChar char="●"/>
            </a:pPr>
            <a:r>
              <a:rPr lang="en-US"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Because the demand for cigarettes is relatively price inelastic, higher cigarette taxes do not appear to discourage smoking</a:t>
            </a:r>
          </a:p>
        </p:txBody>
      </p:sp>
    </p:spTree>
  </p:cSld>
  <p:clrMapOvr>
    <a:masterClrMapping/>
  </p:clrMapOvr>
  <p:transition spd="slow">
    <p:cut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0" name="Shape 1160"/>
          <p:cNvSpPr txBox="1">
            <a:spLocks noGrp="1"/>
          </p:cNvSpPr>
          <p:nvPr>
            <p:ph type="title"/>
          </p:nvPr>
        </p:nvSpPr>
        <p:spPr>
          <a:xfrm>
            <a:off x="457200" y="122236"/>
            <a:ext cx="7543800" cy="1295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36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Issues and Applications:</a:t>
            </a:r>
            <a:br>
              <a:rPr lang="en-US" sz="36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6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Taxation and Cigarette Smoking</a:t>
            </a:r>
          </a:p>
        </p:txBody>
      </p:sp>
      <p:sp>
        <p:nvSpPr>
          <p:cNvPr id="1161" name="Shape 1161"/>
          <p:cNvSpPr txBox="1">
            <a:spLocks noGrp="1"/>
          </p:cNvSpPr>
          <p:nvPr>
            <p:ph type="body" idx="1"/>
          </p:nvPr>
        </p:nvSpPr>
        <p:spPr>
          <a:xfrm>
            <a:off x="457200" y="1719261"/>
            <a:ext cx="8229600" cy="44116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70000"/>
              <a:buFont typeface="Noto Symbol"/>
              <a:buChar char="●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If alcoholic beverages and cigarettes are complements, then taxes on alcohol could reduce the amount of smoking</a:t>
            </a:r>
          </a:p>
          <a:p>
            <a:pPr marL="342900" marR="0" lvl="0" indent="-21844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2"/>
              </a:buClr>
              <a:buFont typeface="Noto Symbol"/>
              <a:buNone/>
            </a:pPr>
            <a:endParaRPr sz="2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2"/>
              </a:buClr>
              <a:buSzPct val="70000"/>
              <a:buFont typeface="Noto Symbol"/>
              <a:buChar char="●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Estimates indicate that the cross-price elasticity of demand between beer and cigarettes is -.2</a:t>
            </a:r>
          </a:p>
          <a:p>
            <a:pPr marL="342900" marR="0" lvl="0" indent="-21844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2"/>
              </a:buClr>
              <a:buFont typeface="Noto Symbol"/>
              <a:buNone/>
            </a:pPr>
            <a:endParaRPr sz="2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2"/>
              </a:buClr>
              <a:buSzPct val="70000"/>
              <a:buFont typeface="Noto Symbol"/>
              <a:buChar char="●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Therefore, a 10 percent increase in beer prices would reduce the number of cigarettes consumed by 2 percent.</a:t>
            </a:r>
          </a:p>
          <a:p>
            <a:pPr marL="692150" marR="0" lvl="1" indent="-233680" algn="l" rtl="0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None/>
            </a:pPr>
            <a:endParaRPr sz="26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None/>
            </a:pPr>
            <a:endParaRPr sz="26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6" name="Shape 1166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lang="en-US" sz="440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Income Elasticity of Demand</a:t>
            </a:r>
          </a:p>
        </p:txBody>
      </p:sp>
      <p:sp>
        <p:nvSpPr>
          <p:cNvPr id="1167" name="Shape 1167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81914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3300"/>
              </a:buClr>
              <a:buSzPct val="100000"/>
              <a:buFont typeface="Times New Roman"/>
              <a:buChar char="•"/>
            </a:pPr>
            <a:r>
              <a:rPr lang="en-US" sz="3200" b="0" i="0" u="none" strike="noStrike" cap="none" baseline="0">
                <a:solidFill>
                  <a:srgbClr val="FF33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Income Elasticity of Demand (</a:t>
            </a:r>
            <a:r>
              <a:rPr lang="en-US" sz="3200" b="0" i="1" u="none" strike="noStrike" cap="none" baseline="0">
                <a:solidFill>
                  <a:srgbClr val="FF33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</a:t>
            </a:r>
            <a:r>
              <a:rPr lang="en-US" sz="3200" b="0" i="1" u="none" strike="noStrike" cap="none" baseline="-25000">
                <a:solidFill>
                  <a:srgbClr val="FF33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</a:t>
            </a:r>
            <a:r>
              <a:rPr lang="en-US" sz="3200" b="0" i="0" u="none" strike="noStrike" cap="none" baseline="0">
                <a:solidFill>
                  <a:srgbClr val="FF33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percentage change in demand for any good, holding its price constant, divided by the percentage change in income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responsiveness of demand to changes in income, holding the good’s relative </a:t>
            </a:r>
            <a:br>
              <a:rPr lang="en-US" sz="2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2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price constant</a:t>
            </a:r>
          </a:p>
        </p:txBody>
      </p:sp>
    </p:spTree>
  </p:cSld>
  <p:clrMapOvr>
    <a:masterClrMapping/>
  </p:clrMapOvr>
  <p:transition spd="slow">
    <p:cut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2" name="Shape 1172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lang="en-US" sz="440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Income Elasticity of Demand</a:t>
            </a:r>
          </a:p>
        </p:txBody>
      </p:sp>
      <p:grpSp>
        <p:nvGrpSpPr>
          <p:cNvPr id="1173" name="Shape 1173"/>
          <p:cNvGrpSpPr/>
          <p:nvPr/>
        </p:nvGrpSpPr>
        <p:grpSpPr>
          <a:xfrm>
            <a:off x="1323975" y="2497137"/>
            <a:ext cx="6521450" cy="1216024"/>
            <a:chOff x="1609725" y="4602162"/>
            <a:chExt cx="6521450" cy="1216024"/>
          </a:xfrm>
        </p:grpSpPr>
        <p:sp>
          <p:nvSpPr>
            <p:cNvPr id="1174" name="Shape 1174"/>
            <p:cNvSpPr txBox="1"/>
            <p:nvPr/>
          </p:nvSpPr>
          <p:spPr>
            <a:xfrm>
              <a:off x="1609725" y="4602162"/>
              <a:ext cx="6521450" cy="1216024"/>
            </a:xfrm>
            <a:prstGeom prst="rect">
              <a:avLst/>
            </a:prstGeom>
            <a:solidFill>
              <a:srgbClr val="99CCFF"/>
            </a:solidFill>
            <a:ln w="19050" cap="flat" cmpd="sng">
              <a:solidFill>
                <a:schemeClr val="dk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175" name="Shape 1175"/>
            <p:cNvSpPr txBox="1"/>
            <p:nvPr/>
          </p:nvSpPr>
          <p:spPr>
            <a:xfrm>
              <a:off x="2679700" y="4684712"/>
              <a:ext cx="5000625" cy="519112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lang="en-US" sz="28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percentage change in demand</a:t>
              </a:r>
            </a:p>
          </p:txBody>
        </p:sp>
        <p:sp>
          <p:nvSpPr>
            <p:cNvPr id="1176" name="Shape 1176"/>
            <p:cNvSpPr txBox="1"/>
            <p:nvPr/>
          </p:nvSpPr>
          <p:spPr>
            <a:xfrm>
              <a:off x="2749550" y="5230812"/>
              <a:ext cx="4860924" cy="519112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lang="en-US" sz="28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percentage change in income</a:t>
              </a:r>
            </a:p>
          </p:txBody>
        </p:sp>
        <p:cxnSp>
          <p:nvCxnSpPr>
            <p:cNvPr id="1177" name="Shape 1177"/>
            <p:cNvCxnSpPr/>
            <p:nvPr/>
          </p:nvCxnSpPr>
          <p:spPr>
            <a:xfrm>
              <a:off x="2525711" y="5229225"/>
              <a:ext cx="5308599" cy="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1178" name="Shape 1178"/>
            <p:cNvSpPr txBox="1"/>
            <p:nvPr/>
          </p:nvSpPr>
          <p:spPr>
            <a:xfrm>
              <a:off x="1749425" y="4951412"/>
              <a:ext cx="781049" cy="519112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lang="en-US" sz="2800" b="0" i="1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E</a:t>
              </a:r>
              <a:r>
                <a:rPr lang="en-US" sz="2800" b="0" i="1" u="none" strike="noStrike" cap="none" baseline="-250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i</a:t>
              </a:r>
              <a:r>
                <a:rPr lang="en-US" sz="2800" b="0" i="1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28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=</a:t>
              </a:r>
            </a:p>
          </p:txBody>
        </p:sp>
      </p:grpSp>
    </p:spTree>
  </p:cSld>
  <p:clrMapOvr>
    <a:masterClrMapping/>
  </p:clrMapOvr>
  <p:transition spd="slow">
    <p:cut/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3" name="Shape 1183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lang="en-US" sz="360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Income</a:t>
            </a:r>
            <a:br>
              <a:rPr lang="en-US" sz="360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360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Elasticity of Demand</a:t>
            </a:r>
          </a:p>
        </p:txBody>
      </p:sp>
      <p:sp>
        <p:nvSpPr>
          <p:cNvPr id="1184" name="Shape 1184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Normal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lang="en-US" sz="2800" b="0" i="1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</a:t>
            </a:r>
            <a:r>
              <a:rPr lang="en-US" sz="2800" b="0" i="1" u="none" strike="noStrike" cap="none" baseline="-25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xy</a:t>
            </a:r>
            <a:r>
              <a:rPr lang="en-US" sz="2800" b="0" i="1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would be positive</a:t>
            </a:r>
          </a:p>
          <a:p>
            <a:pPr marL="742950" marR="0" lvl="1" indent="-10795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endParaRPr sz="28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Inferior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lang="en-US" sz="2800" b="0" i="1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</a:t>
            </a:r>
            <a:r>
              <a:rPr lang="en-US" sz="2800" b="0" i="1" u="none" strike="noStrike" cap="none" baseline="-25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xy</a:t>
            </a:r>
            <a:r>
              <a:rPr lang="en-US" sz="2800" b="0" i="1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would be negative</a:t>
            </a:r>
          </a:p>
          <a:p>
            <a:pPr marL="342900" marR="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endParaRPr sz="28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Shape 225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lang="en-US" sz="440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Calculating Elasticity</a:t>
            </a:r>
          </a:p>
        </p:txBody>
      </p:sp>
      <p:sp>
        <p:nvSpPr>
          <p:cNvPr id="226" name="Shape 226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Calculating elasticity</a:t>
            </a:r>
          </a:p>
        </p:txBody>
      </p:sp>
      <p:grpSp>
        <p:nvGrpSpPr>
          <p:cNvPr id="227" name="Shape 227"/>
          <p:cNvGrpSpPr/>
          <p:nvPr/>
        </p:nvGrpSpPr>
        <p:grpSpPr>
          <a:xfrm>
            <a:off x="1393825" y="3167062"/>
            <a:ext cx="6381749" cy="1216024"/>
            <a:chOff x="196850" y="1452562"/>
            <a:chExt cx="6381749" cy="1216024"/>
          </a:xfrm>
        </p:grpSpPr>
        <p:sp>
          <p:nvSpPr>
            <p:cNvPr id="228" name="Shape 228"/>
            <p:cNvSpPr txBox="1"/>
            <p:nvPr/>
          </p:nvSpPr>
          <p:spPr>
            <a:xfrm>
              <a:off x="196850" y="1452562"/>
              <a:ext cx="6381749" cy="1216024"/>
            </a:xfrm>
            <a:prstGeom prst="rect">
              <a:avLst/>
            </a:prstGeom>
            <a:solidFill>
              <a:srgbClr val="99CCFF"/>
            </a:solidFill>
            <a:ln w="19050" cap="flat" cmpd="sng">
              <a:solidFill>
                <a:schemeClr val="dk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29" name="Shape 229"/>
            <p:cNvSpPr txBox="1"/>
            <p:nvPr/>
          </p:nvSpPr>
          <p:spPr>
            <a:xfrm>
              <a:off x="519112" y="1820861"/>
              <a:ext cx="3059111" cy="519112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lang="en-US" sz="28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% change in </a:t>
              </a:r>
              <a:r>
                <a:rPr lang="en-US" sz="2800" b="0" i="1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Q</a:t>
              </a:r>
              <a:r>
                <a:rPr lang="en-US" sz="2800" b="0" i="1" u="none" strike="noStrike" cap="none" baseline="-250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d</a:t>
              </a:r>
              <a:r>
                <a:rPr lang="en-US" sz="28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= </a:t>
              </a:r>
            </a:p>
          </p:txBody>
        </p:sp>
        <p:sp>
          <p:nvSpPr>
            <p:cNvPr id="230" name="Shape 230"/>
            <p:cNvSpPr txBox="1"/>
            <p:nvPr/>
          </p:nvSpPr>
          <p:spPr>
            <a:xfrm>
              <a:off x="3617912" y="1541462"/>
              <a:ext cx="2338387" cy="519112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lang="en-US" sz="28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change in </a:t>
              </a:r>
              <a:r>
                <a:rPr lang="en-US" sz="2800" b="0" i="1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Q</a:t>
              </a:r>
              <a:r>
                <a:rPr lang="en-US" sz="2800" b="0" i="1" u="none" strike="noStrike" cap="none" baseline="-250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d</a:t>
              </a:r>
              <a:r>
                <a:rPr lang="en-US" sz="28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</a:p>
          </p:txBody>
        </p:sp>
        <p:sp>
          <p:nvSpPr>
            <p:cNvPr id="231" name="Shape 231"/>
            <p:cNvSpPr txBox="1"/>
            <p:nvPr/>
          </p:nvSpPr>
          <p:spPr>
            <a:xfrm>
              <a:off x="3865562" y="2062161"/>
              <a:ext cx="1844674" cy="519112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lang="en-US" sz="28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original </a:t>
              </a:r>
              <a:r>
                <a:rPr lang="en-US" sz="2800" b="0" i="1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Q</a:t>
              </a:r>
              <a:r>
                <a:rPr lang="en-US" sz="2800" b="0" i="1" u="none" strike="noStrike" cap="none" baseline="-250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d</a:t>
              </a:r>
            </a:p>
          </p:txBody>
        </p:sp>
        <p:cxnSp>
          <p:nvCxnSpPr>
            <p:cNvPr id="232" name="Shape 232"/>
            <p:cNvCxnSpPr/>
            <p:nvPr/>
          </p:nvCxnSpPr>
          <p:spPr>
            <a:xfrm>
              <a:off x="3497262" y="2085975"/>
              <a:ext cx="2578099" cy="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miter/>
              <a:headEnd type="none" w="med" len="med"/>
              <a:tailEnd type="none" w="med" len="med"/>
            </a:ln>
          </p:spPr>
        </p:cxnSp>
      </p:grpSp>
      <p:grpSp>
        <p:nvGrpSpPr>
          <p:cNvPr id="233" name="Shape 233"/>
          <p:cNvGrpSpPr/>
          <p:nvPr/>
        </p:nvGrpSpPr>
        <p:grpSpPr>
          <a:xfrm>
            <a:off x="1393825" y="4589461"/>
            <a:ext cx="6381749" cy="1216024"/>
            <a:chOff x="1546225" y="2633661"/>
            <a:chExt cx="6381749" cy="1216024"/>
          </a:xfrm>
        </p:grpSpPr>
        <p:sp>
          <p:nvSpPr>
            <p:cNvPr id="234" name="Shape 234"/>
            <p:cNvSpPr txBox="1"/>
            <p:nvPr/>
          </p:nvSpPr>
          <p:spPr>
            <a:xfrm>
              <a:off x="1546225" y="2633661"/>
              <a:ext cx="6381749" cy="1216024"/>
            </a:xfrm>
            <a:prstGeom prst="rect">
              <a:avLst/>
            </a:prstGeom>
            <a:solidFill>
              <a:srgbClr val="99CCFF"/>
            </a:solidFill>
            <a:ln w="19050" cap="flat" cmpd="sng">
              <a:solidFill>
                <a:schemeClr val="dk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35" name="Shape 235"/>
            <p:cNvSpPr txBox="1"/>
            <p:nvPr/>
          </p:nvSpPr>
          <p:spPr>
            <a:xfrm>
              <a:off x="1639886" y="3001961"/>
              <a:ext cx="3421062" cy="519112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lang="en-US" sz="28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% change in price = </a:t>
              </a:r>
            </a:p>
          </p:txBody>
        </p:sp>
        <p:sp>
          <p:nvSpPr>
            <p:cNvPr id="236" name="Shape 236"/>
            <p:cNvSpPr txBox="1"/>
            <p:nvPr/>
          </p:nvSpPr>
          <p:spPr>
            <a:xfrm>
              <a:off x="5046662" y="2722561"/>
              <a:ext cx="2601912" cy="519112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lang="en-US" sz="28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change in price</a:t>
              </a:r>
            </a:p>
          </p:txBody>
        </p:sp>
        <p:sp>
          <p:nvSpPr>
            <p:cNvPr id="237" name="Shape 237"/>
            <p:cNvSpPr txBox="1"/>
            <p:nvPr/>
          </p:nvSpPr>
          <p:spPr>
            <a:xfrm>
              <a:off x="5245100" y="3243261"/>
              <a:ext cx="2206624" cy="519112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lang="en-US" sz="28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original price</a:t>
              </a:r>
            </a:p>
          </p:txBody>
        </p:sp>
        <p:cxnSp>
          <p:nvCxnSpPr>
            <p:cNvPr id="238" name="Shape 238"/>
            <p:cNvCxnSpPr/>
            <p:nvPr/>
          </p:nvCxnSpPr>
          <p:spPr>
            <a:xfrm>
              <a:off x="5057775" y="3267075"/>
              <a:ext cx="2578099" cy="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miter/>
              <a:headEnd type="none" w="med" len="med"/>
              <a:tailEnd type="none" w="med" len="med"/>
            </a:ln>
          </p:spPr>
        </p:cxnSp>
      </p:grpSp>
    </p:spTree>
  </p:cSld>
  <p:clrMapOvr>
    <a:masterClrMapping/>
  </p:clrMapOvr>
  <p:transition spd="slow">
    <p:cut/>
  </p:transition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9" name="Shape 1189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lang="en-US" sz="440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Income Elasticity of Demand</a:t>
            </a:r>
          </a:p>
        </p:txBody>
      </p:sp>
      <p:sp>
        <p:nvSpPr>
          <p:cNvPr id="1190" name="Shape 1190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3300"/>
              </a:buClr>
              <a:buSzPct val="100000"/>
              <a:buFont typeface="Times New Roman"/>
              <a:buChar char="•"/>
            </a:pPr>
            <a:r>
              <a:rPr lang="en-US" sz="3200" b="0" i="0" u="none" strike="noStrike" cap="none" baseline="0">
                <a:solidFill>
                  <a:srgbClr val="FF33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Income elasticity</a:t>
            </a:r>
            <a:r>
              <a:rPr lang="en-US" sz="32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of demand 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refers to a </a:t>
            </a:r>
            <a:r>
              <a:rPr lang="en-US" sz="2800" b="0" i="1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horizontal shift</a:t>
            </a:r>
            <a:r>
              <a:rPr lang="en-US" sz="2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in the demand curve in response to changes in income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FF3300"/>
              </a:buClr>
              <a:buSzPct val="100000"/>
              <a:buFont typeface="Times New Roman"/>
              <a:buChar char="•"/>
            </a:pPr>
            <a:r>
              <a:rPr lang="en-US" sz="3200" b="0" i="0" u="none" strike="noStrike" cap="none" baseline="0">
                <a:solidFill>
                  <a:srgbClr val="FF33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Price elasticity</a:t>
            </a:r>
            <a:r>
              <a:rPr lang="en-US" sz="32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of demand 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refers to a movement </a:t>
            </a:r>
            <a:r>
              <a:rPr lang="en-US" sz="2800" b="0" i="1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along</a:t>
            </a:r>
            <a:r>
              <a:rPr lang="en-US" sz="2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the curve in response to price changes</a:t>
            </a:r>
          </a:p>
          <a:p>
            <a:pPr marL="342900" marR="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endParaRPr sz="28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cut/>
  </p:transition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5" name="Shape 1195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lang="en-US" sz="360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How Income Affects Quantity </a:t>
            </a:r>
            <a:br>
              <a:rPr lang="en-US" sz="360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360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of DVDs Demanded</a:t>
            </a:r>
          </a:p>
        </p:txBody>
      </p:sp>
      <p:sp>
        <p:nvSpPr>
          <p:cNvPr id="1196" name="Shape 1196"/>
          <p:cNvSpPr txBox="1"/>
          <p:nvPr/>
        </p:nvSpPr>
        <p:spPr>
          <a:xfrm>
            <a:off x="628650" y="1936750"/>
            <a:ext cx="7626349" cy="8223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	Number of CDs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Period	Demanded per Month	Income per Month</a:t>
            </a:r>
          </a:p>
        </p:txBody>
      </p:sp>
      <p:cxnSp>
        <p:nvCxnSpPr>
          <p:cNvPr id="1197" name="Shape 1197"/>
          <p:cNvCxnSpPr/>
          <p:nvPr/>
        </p:nvCxnSpPr>
        <p:spPr>
          <a:xfrm>
            <a:off x="647700" y="2743200"/>
            <a:ext cx="7600949" cy="0"/>
          </a:xfrm>
          <a:prstGeom prst="straightConnector1">
            <a:avLst/>
          </a:prstGeom>
          <a:noFill/>
          <a:ln w="57150" cap="flat" cmpd="thickThin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1198" name="Shape 1198"/>
          <p:cNvSpPr txBox="1"/>
          <p:nvPr/>
        </p:nvSpPr>
        <p:spPr>
          <a:xfrm>
            <a:off x="603250" y="3028950"/>
            <a:ext cx="7658100" cy="10048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1	6	$4,000</a:t>
            </a:r>
          </a:p>
          <a:p>
            <a:pPr marL="0" marR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2	8	6,000</a:t>
            </a:r>
          </a:p>
        </p:txBody>
      </p:sp>
    </p:spTree>
  </p:cSld>
  <p:clrMapOvr>
    <a:masterClrMapping/>
  </p:clrMapOvr>
  <p:transition spd="slow">
    <p:cut/>
  </p:transition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3" name="Shape 1203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lang="en-US" sz="360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How Income Affects Quantity </a:t>
            </a:r>
            <a:br>
              <a:rPr lang="en-US" sz="360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360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of DVDs Demanded</a:t>
            </a:r>
          </a:p>
        </p:txBody>
      </p:sp>
      <p:sp>
        <p:nvSpPr>
          <p:cNvPr id="1204" name="Shape 1204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13525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Income increases from $400 to $600 per month</a:t>
            </a:r>
          </a:p>
          <a:p>
            <a: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endParaRPr sz="32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pSp>
        <p:nvGrpSpPr>
          <p:cNvPr id="1205" name="Shape 1205"/>
          <p:cNvGrpSpPr/>
          <p:nvPr/>
        </p:nvGrpSpPr>
        <p:grpSpPr>
          <a:xfrm>
            <a:off x="873125" y="3360737"/>
            <a:ext cx="7423150" cy="1216024"/>
            <a:chOff x="873125" y="3360737"/>
            <a:chExt cx="7423150" cy="1216024"/>
          </a:xfrm>
        </p:grpSpPr>
        <p:sp>
          <p:nvSpPr>
            <p:cNvPr id="1206" name="Shape 1206"/>
            <p:cNvSpPr txBox="1"/>
            <p:nvPr/>
          </p:nvSpPr>
          <p:spPr>
            <a:xfrm>
              <a:off x="873125" y="3360737"/>
              <a:ext cx="7423150" cy="1216024"/>
            </a:xfrm>
            <a:prstGeom prst="rect">
              <a:avLst/>
            </a:prstGeom>
            <a:solidFill>
              <a:srgbClr val="99CCFF"/>
            </a:solidFill>
            <a:ln w="19050" cap="flat" cmpd="sng">
              <a:solidFill>
                <a:schemeClr val="dk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207" name="Shape 1207"/>
            <p:cNvSpPr txBox="1"/>
            <p:nvPr/>
          </p:nvSpPr>
          <p:spPr>
            <a:xfrm>
              <a:off x="2508250" y="3443287"/>
              <a:ext cx="1431924" cy="519112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lang="en-US" sz="28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(8 - 6)/6</a:t>
              </a:r>
            </a:p>
          </p:txBody>
        </p:sp>
        <p:sp>
          <p:nvSpPr>
            <p:cNvPr id="1208" name="Shape 1208"/>
            <p:cNvSpPr txBox="1"/>
            <p:nvPr/>
          </p:nvSpPr>
          <p:spPr>
            <a:xfrm>
              <a:off x="1614487" y="3989387"/>
              <a:ext cx="3217861" cy="519112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lang="en-US" sz="28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(6000 - 4000)/4000</a:t>
              </a:r>
            </a:p>
          </p:txBody>
        </p:sp>
        <p:cxnSp>
          <p:nvCxnSpPr>
            <p:cNvPr id="1209" name="Shape 1209"/>
            <p:cNvCxnSpPr/>
            <p:nvPr/>
          </p:nvCxnSpPr>
          <p:spPr>
            <a:xfrm>
              <a:off x="1789111" y="3987800"/>
              <a:ext cx="2870200" cy="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1210" name="Shape 1210"/>
            <p:cNvSpPr txBox="1"/>
            <p:nvPr/>
          </p:nvSpPr>
          <p:spPr>
            <a:xfrm>
              <a:off x="1012825" y="3709987"/>
              <a:ext cx="781049" cy="519112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lang="en-US" sz="2800" b="0" i="1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E</a:t>
              </a:r>
              <a:r>
                <a:rPr lang="en-US" sz="2800" b="0" i="1" u="none" strike="noStrike" cap="none" baseline="-250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i</a:t>
              </a:r>
              <a:r>
                <a:rPr lang="en-US" sz="2800" b="0" i="1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28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=</a:t>
              </a:r>
            </a:p>
          </p:txBody>
        </p:sp>
        <p:grpSp>
          <p:nvGrpSpPr>
            <p:cNvPr id="1211" name="Shape 1211"/>
            <p:cNvGrpSpPr/>
            <p:nvPr/>
          </p:nvGrpSpPr>
          <p:grpSpPr>
            <a:xfrm>
              <a:off x="4695825" y="3443286"/>
              <a:ext cx="3457575" cy="1065212"/>
              <a:chOff x="5730875" y="2300286"/>
              <a:chExt cx="3457575" cy="1065212"/>
            </a:xfrm>
          </p:grpSpPr>
          <p:sp>
            <p:nvSpPr>
              <p:cNvPr id="1212" name="Shape 1212"/>
              <p:cNvSpPr txBox="1"/>
              <p:nvPr/>
            </p:nvSpPr>
            <p:spPr>
              <a:xfrm>
                <a:off x="5730875" y="2573336"/>
                <a:ext cx="392112" cy="51911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ct val="25000"/>
                  <a:buFont typeface="Arial"/>
                  <a:buNone/>
                </a:pPr>
                <a:r>
                  <a:rPr lang="en-US" sz="2800" b="0" i="0" u="none" strike="noStrike" cap="none" baseline="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=</a:t>
                </a:r>
              </a:p>
            </p:txBody>
          </p:sp>
          <p:grpSp>
            <p:nvGrpSpPr>
              <p:cNvPr id="1213" name="Shape 1213"/>
              <p:cNvGrpSpPr/>
              <p:nvPr/>
            </p:nvGrpSpPr>
            <p:grpSpPr>
              <a:xfrm>
                <a:off x="6148386" y="2300286"/>
                <a:ext cx="800099" cy="1065212"/>
                <a:chOff x="6127750" y="2325686"/>
                <a:chExt cx="800099" cy="1065212"/>
              </a:xfrm>
            </p:grpSpPr>
            <p:sp>
              <p:nvSpPr>
                <p:cNvPr id="1214" name="Shape 1214"/>
                <p:cNvSpPr txBox="1"/>
                <p:nvPr/>
              </p:nvSpPr>
              <p:spPr>
                <a:xfrm>
                  <a:off x="6189662" y="2325686"/>
                  <a:ext cx="679449" cy="51911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ct val="25000"/>
                    <a:buFont typeface="Arial"/>
                    <a:buNone/>
                  </a:pPr>
                  <a:r>
                    <a:rPr lang="en-US" sz="2800" b="0" i="0" u="none" strike="noStrike" cap="none" baseline="0">
                      <a:solidFill>
                        <a:schemeClr val="dk1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1/3</a:t>
                  </a:r>
                </a:p>
              </p:txBody>
            </p:sp>
            <p:sp>
              <p:nvSpPr>
                <p:cNvPr id="1215" name="Shape 1215"/>
                <p:cNvSpPr txBox="1"/>
                <p:nvPr/>
              </p:nvSpPr>
              <p:spPr>
                <a:xfrm>
                  <a:off x="6189662" y="2871786"/>
                  <a:ext cx="679449" cy="51911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ct val="25000"/>
                    <a:buFont typeface="Arial"/>
                    <a:buNone/>
                  </a:pPr>
                  <a:r>
                    <a:rPr lang="en-US" sz="2800" b="0" i="0" u="none" strike="noStrike" cap="none" baseline="0">
                      <a:solidFill>
                        <a:schemeClr val="dk1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1/2</a:t>
                  </a:r>
                </a:p>
              </p:txBody>
            </p:sp>
            <p:cxnSp>
              <p:nvCxnSpPr>
                <p:cNvPr id="1216" name="Shape 1216"/>
                <p:cNvCxnSpPr/>
                <p:nvPr/>
              </p:nvCxnSpPr>
              <p:spPr>
                <a:xfrm>
                  <a:off x="6127750" y="2870200"/>
                  <a:ext cx="800099" cy="0"/>
                </a:xfrm>
                <a:prstGeom prst="straightConnector1">
                  <a:avLst/>
                </a:prstGeom>
                <a:noFill/>
                <a:ln w="19050" cap="flat" cmpd="sng">
                  <a:solidFill>
                    <a:schemeClr val="dk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</p:cxnSp>
          </p:grpSp>
          <p:grpSp>
            <p:nvGrpSpPr>
              <p:cNvPr id="1217" name="Shape 1217"/>
              <p:cNvGrpSpPr/>
              <p:nvPr/>
            </p:nvGrpSpPr>
            <p:grpSpPr>
              <a:xfrm>
                <a:off x="7380287" y="2300286"/>
                <a:ext cx="584200" cy="1065212"/>
                <a:chOff x="7740650" y="2274886"/>
                <a:chExt cx="584200" cy="1065212"/>
              </a:xfrm>
            </p:grpSpPr>
            <p:sp>
              <p:nvSpPr>
                <p:cNvPr id="1218" name="Shape 1218"/>
                <p:cNvSpPr txBox="1"/>
                <p:nvPr/>
              </p:nvSpPr>
              <p:spPr>
                <a:xfrm>
                  <a:off x="7840661" y="2274886"/>
                  <a:ext cx="382586" cy="51911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ct val="25000"/>
                    <a:buFont typeface="Arial"/>
                    <a:buNone/>
                  </a:pPr>
                  <a:r>
                    <a:rPr lang="en-US" sz="2800" b="0" i="0" u="none" strike="noStrike" cap="none" baseline="0">
                      <a:solidFill>
                        <a:schemeClr val="dk1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2</a:t>
                  </a:r>
                </a:p>
              </p:txBody>
            </p:sp>
            <p:sp>
              <p:nvSpPr>
                <p:cNvPr id="1219" name="Shape 1219"/>
                <p:cNvSpPr txBox="1"/>
                <p:nvPr/>
              </p:nvSpPr>
              <p:spPr>
                <a:xfrm>
                  <a:off x="7840661" y="2820986"/>
                  <a:ext cx="382586" cy="51911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ct val="25000"/>
                    <a:buFont typeface="Arial"/>
                    <a:buNone/>
                  </a:pPr>
                  <a:r>
                    <a:rPr lang="en-US" sz="2800" b="0" i="0" u="none" strike="noStrike" cap="none" baseline="0">
                      <a:solidFill>
                        <a:schemeClr val="dk1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3</a:t>
                  </a:r>
                </a:p>
              </p:txBody>
            </p:sp>
            <p:cxnSp>
              <p:nvCxnSpPr>
                <p:cNvPr id="1220" name="Shape 1220"/>
                <p:cNvCxnSpPr/>
                <p:nvPr/>
              </p:nvCxnSpPr>
              <p:spPr>
                <a:xfrm>
                  <a:off x="7740650" y="2819400"/>
                  <a:ext cx="584200" cy="0"/>
                </a:xfrm>
                <a:prstGeom prst="straightConnector1">
                  <a:avLst/>
                </a:prstGeom>
                <a:noFill/>
                <a:ln w="19050" cap="flat" cmpd="sng">
                  <a:solidFill>
                    <a:schemeClr val="dk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</p:cxnSp>
          </p:grpSp>
          <p:sp>
            <p:nvSpPr>
              <p:cNvPr id="1221" name="Shape 1221"/>
              <p:cNvSpPr txBox="1"/>
              <p:nvPr/>
            </p:nvSpPr>
            <p:spPr>
              <a:xfrm>
                <a:off x="6975475" y="2573336"/>
                <a:ext cx="392112" cy="51911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ct val="25000"/>
                  <a:buFont typeface="Arial"/>
                  <a:buNone/>
                </a:pPr>
                <a:r>
                  <a:rPr lang="en-US" sz="2800" b="0" i="0" u="none" strike="noStrike" cap="none" baseline="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=</a:t>
                </a:r>
              </a:p>
            </p:txBody>
          </p:sp>
          <p:sp>
            <p:nvSpPr>
              <p:cNvPr id="1222" name="Shape 1222"/>
              <p:cNvSpPr txBox="1"/>
              <p:nvPr/>
            </p:nvSpPr>
            <p:spPr>
              <a:xfrm>
                <a:off x="8004175" y="2573336"/>
                <a:ext cx="1184275" cy="51911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ct val="25000"/>
                  <a:buFont typeface="Arial"/>
                  <a:buNone/>
                </a:pPr>
                <a:r>
                  <a:rPr lang="en-US" sz="2800" b="0" i="0" u="none" strike="noStrike" cap="none" baseline="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= .667</a:t>
                </a:r>
              </a:p>
            </p:txBody>
          </p:sp>
        </p:grpSp>
      </p:grpSp>
    </p:spTree>
  </p:cSld>
  <p:clrMapOvr>
    <a:masterClrMapping/>
  </p:clrMapOvr>
  <p:transition spd="slow">
    <p:cut/>
  </p:transition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7" name="Shape 1227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lang="en-US" sz="360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How Income Affects Quantity </a:t>
            </a:r>
            <a:br>
              <a:rPr lang="en-US" sz="360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360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of DVDs Demanded</a:t>
            </a:r>
          </a:p>
        </p:txBody>
      </p:sp>
      <p:sp>
        <p:nvSpPr>
          <p:cNvPr id="1228" name="Shape 1228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13525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Income decreases from $6000 to $4000 per month</a:t>
            </a:r>
          </a:p>
        </p:txBody>
      </p:sp>
      <p:grpSp>
        <p:nvGrpSpPr>
          <p:cNvPr id="1229" name="Shape 1229"/>
          <p:cNvGrpSpPr/>
          <p:nvPr/>
        </p:nvGrpSpPr>
        <p:grpSpPr>
          <a:xfrm>
            <a:off x="873125" y="3614737"/>
            <a:ext cx="7423150" cy="1216024"/>
            <a:chOff x="873125" y="3614737"/>
            <a:chExt cx="7423150" cy="1216024"/>
          </a:xfrm>
        </p:grpSpPr>
        <p:sp>
          <p:nvSpPr>
            <p:cNvPr id="1230" name="Shape 1230"/>
            <p:cNvSpPr txBox="1"/>
            <p:nvPr/>
          </p:nvSpPr>
          <p:spPr>
            <a:xfrm>
              <a:off x="873125" y="3614737"/>
              <a:ext cx="7423150" cy="1216024"/>
            </a:xfrm>
            <a:prstGeom prst="rect">
              <a:avLst/>
            </a:prstGeom>
            <a:solidFill>
              <a:srgbClr val="99CCFF"/>
            </a:solidFill>
            <a:ln w="19050" cap="flat" cmpd="sng">
              <a:solidFill>
                <a:schemeClr val="dk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231" name="Shape 1231"/>
            <p:cNvSpPr txBox="1"/>
            <p:nvPr/>
          </p:nvSpPr>
          <p:spPr>
            <a:xfrm>
              <a:off x="2508250" y="3697287"/>
              <a:ext cx="1431924" cy="519112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lang="en-US" sz="28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(6 - 8)/8</a:t>
              </a:r>
            </a:p>
          </p:txBody>
        </p:sp>
        <p:sp>
          <p:nvSpPr>
            <p:cNvPr id="1232" name="Shape 1232"/>
            <p:cNvSpPr txBox="1"/>
            <p:nvPr/>
          </p:nvSpPr>
          <p:spPr>
            <a:xfrm>
              <a:off x="1608137" y="4243387"/>
              <a:ext cx="3217861" cy="519112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lang="en-US" sz="28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(4000 - 6000)/6000</a:t>
              </a:r>
            </a:p>
          </p:txBody>
        </p:sp>
        <p:cxnSp>
          <p:nvCxnSpPr>
            <p:cNvPr id="1233" name="Shape 1233"/>
            <p:cNvCxnSpPr/>
            <p:nvPr/>
          </p:nvCxnSpPr>
          <p:spPr>
            <a:xfrm>
              <a:off x="1789111" y="4241800"/>
              <a:ext cx="2870200" cy="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1234" name="Shape 1234"/>
            <p:cNvSpPr txBox="1"/>
            <p:nvPr/>
          </p:nvSpPr>
          <p:spPr>
            <a:xfrm>
              <a:off x="1012825" y="3963987"/>
              <a:ext cx="781049" cy="519112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lang="en-US" sz="2800" b="0" i="1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E</a:t>
              </a:r>
              <a:r>
                <a:rPr lang="en-US" sz="2800" b="0" i="1" u="none" strike="noStrike" cap="none" baseline="-250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i</a:t>
              </a:r>
              <a:r>
                <a:rPr lang="en-US" sz="2800" b="0" i="1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28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=</a:t>
              </a:r>
            </a:p>
          </p:txBody>
        </p:sp>
        <p:grpSp>
          <p:nvGrpSpPr>
            <p:cNvPr id="1235" name="Shape 1235"/>
            <p:cNvGrpSpPr/>
            <p:nvPr/>
          </p:nvGrpSpPr>
          <p:grpSpPr>
            <a:xfrm>
              <a:off x="4695825" y="3697286"/>
              <a:ext cx="3259136" cy="1065212"/>
              <a:chOff x="5730875" y="2300286"/>
              <a:chExt cx="3259136" cy="1065212"/>
            </a:xfrm>
          </p:grpSpPr>
          <p:sp>
            <p:nvSpPr>
              <p:cNvPr id="1236" name="Shape 1236"/>
              <p:cNvSpPr txBox="1"/>
              <p:nvPr/>
            </p:nvSpPr>
            <p:spPr>
              <a:xfrm>
                <a:off x="5730875" y="2573336"/>
                <a:ext cx="392112" cy="51911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ct val="25000"/>
                  <a:buFont typeface="Arial"/>
                  <a:buNone/>
                </a:pPr>
                <a:r>
                  <a:rPr lang="en-US" sz="2800" b="0" i="0" u="none" strike="noStrike" cap="none" baseline="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=</a:t>
                </a:r>
              </a:p>
            </p:txBody>
          </p:sp>
          <p:grpSp>
            <p:nvGrpSpPr>
              <p:cNvPr id="1237" name="Shape 1237"/>
              <p:cNvGrpSpPr/>
              <p:nvPr/>
            </p:nvGrpSpPr>
            <p:grpSpPr>
              <a:xfrm>
                <a:off x="6148386" y="2300286"/>
                <a:ext cx="860424" cy="1065212"/>
                <a:chOff x="6127750" y="2325686"/>
                <a:chExt cx="860424" cy="1065212"/>
              </a:xfrm>
            </p:grpSpPr>
            <p:sp>
              <p:nvSpPr>
                <p:cNvPr id="1238" name="Shape 1238"/>
                <p:cNvSpPr txBox="1"/>
                <p:nvPr/>
              </p:nvSpPr>
              <p:spPr>
                <a:xfrm>
                  <a:off x="6189662" y="2325686"/>
                  <a:ext cx="798512" cy="51911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ct val="25000"/>
                    <a:buFont typeface="Arial"/>
                    <a:buNone/>
                  </a:pPr>
                  <a:r>
                    <a:rPr lang="en-US" sz="2800" b="0" i="0" u="none" strike="noStrike" cap="none" baseline="0">
                      <a:solidFill>
                        <a:schemeClr val="dk1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-1/4</a:t>
                  </a:r>
                </a:p>
              </p:txBody>
            </p:sp>
            <p:sp>
              <p:nvSpPr>
                <p:cNvPr id="1239" name="Shape 1239"/>
                <p:cNvSpPr txBox="1"/>
                <p:nvPr/>
              </p:nvSpPr>
              <p:spPr>
                <a:xfrm>
                  <a:off x="6189662" y="2871786"/>
                  <a:ext cx="798512" cy="51911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ct val="25000"/>
                    <a:buFont typeface="Arial"/>
                    <a:buNone/>
                  </a:pPr>
                  <a:r>
                    <a:rPr lang="en-US" sz="2800" b="0" i="0" u="none" strike="noStrike" cap="none" baseline="0">
                      <a:solidFill>
                        <a:schemeClr val="dk1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-1/3</a:t>
                  </a:r>
                </a:p>
              </p:txBody>
            </p:sp>
            <p:cxnSp>
              <p:nvCxnSpPr>
                <p:cNvPr id="1240" name="Shape 1240"/>
                <p:cNvCxnSpPr/>
                <p:nvPr/>
              </p:nvCxnSpPr>
              <p:spPr>
                <a:xfrm>
                  <a:off x="6127750" y="2870200"/>
                  <a:ext cx="800099" cy="0"/>
                </a:xfrm>
                <a:prstGeom prst="straightConnector1">
                  <a:avLst/>
                </a:prstGeom>
                <a:noFill/>
                <a:ln w="19050" cap="flat" cmpd="sng">
                  <a:solidFill>
                    <a:schemeClr val="dk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</p:cxnSp>
          </p:grpSp>
          <p:grpSp>
            <p:nvGrpSpPr>
              <p:cNvPr id="1241" name="Shape 1241"/>
              <p:cNvGrpSpPr/>
              <p:nvPr/>
            </p:nvGrpSpPr>
            <p:grpSpPr>
              <a:xfrm>
                <a:off x="7380287" y="2300286"/>
                <a:ext cx="584200" cy="1065212"/>
                <a:chOff x="7740650" y="2274886"/>
                <a:chExt cx="584200" cy="1065212"/>
              </a:xfrm>
            </p:grpSpPr>
            <p:sp>
              <p:nvSpPr>
                <p:cNvPr id="1242" name="Shape 1242"/>
                <p:cNvSpPr txBox="1"/>
                <p:nvPr/>
              </p:nvSpPr>
              <p:spPr>
                <a:xfrm>
                  <a:off x="7840661" y="2274886"/>
                  <a:ext cx="382586" cy="51911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ct val="25000"/>
                    <a:buFont typeface="Arial"/>
                    <a:buNone/>
                  </a:pPr>
                  <a:r>
                    <a:rPr lang="en-US" sz="2800" b="0" i="0" u="none" strike="noStrike" cap="none" baseline="0">
                      <a:solidFill>
                        <a:schemeClr val="dk1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3</a:t>
                  </a:r>
                </a:p>
              </p:txBody>
            </p:sp>
            <p:sp>
              <p:nvSpPr>
                <p:cNvPr id="1243" name="Shape 1243"/>
                <p:cNvSpPr txBox="1"/>
                <p:nvPr/>
              </p:nvSpPr>
              <p:spPr>
                <a:xfrm>
                  <a:off x="7840661" y="2820986"/>
                  <a:ext cx="382586" cy="51911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ct val="25000"/>
                    <a:buFont typeface="Arial"/>
                    <a:buNone/>
                  </a:pPr>
                  <a:r>
                    <a:rPr lang="en-US" sz="2800" b="0" i="0" u="none" strike="noStrike" cap="none" baseline="0">
                      <a:solidFill>
                        <a:schemeClr val="dk1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4</a:t>
                  </a:r>
                </a:p>
              </p:txBody>
            </p:sp>
            <p:cxnSp>
              <p:nvCxnSpPr>
                <p:cNvPr id="1244" name="Shape 1244"/>
                <p:cNvCxnSpPr/>
                <p:nvPr/>
              </p:nvCxnSpPr>
              <p:spPr>
                <a:xfrm>
                  <a:off x="7740650" y="2819400"/>
                  <a:ext cx="584200" cy="0"/>
                </a:xfrm>
                <a:prstGeom prst="straightConnector1">
                  <a:avLst/>
                </a:prstGeom>
                <a:noFill/>
                <a:ln w="19050" cap="flat" cmpd="sng">
                  <a:solidFill>
                    <a:schemeClr val="dk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</p:cxnSp>
          </p:grpSp>
          <p:sp>
            <p:nvSpPr>
              <p:cNvPr id="1245" name="Shape 1245"/>
              <p:cNvSpPr txBox="1"/>
              <p:nvPr/>
            </p:nvSpPr>
            <p:spPr>
              <a:xfrm>
                <a:off x="6975475" y="2573336"/>
                <a:ext cx="392112" cy="51911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ct val="25000"/>
                  <a:buFont typeface="Arial"/>
                  <a:buNone/>
                </a:pPr>
                <a:r>
                  <a:rPr lang="en-US" sz="2800" b="0" i="0" u="none" strike="noStrike" cap="none" baseline="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=</a:t>
                </a:r>
              </a:p>
            </p:txBody>
          </p:sp>
          <p:sp>
            <p:nvSpPr>
              <p:cNvPr id="1246" name="Shape 1246"/>
              <p:cNvSpPr txBox="1"/>
              <p:nvPr/>
            </p:nvSpPr>
            <p:spPr>
              <a:xfrm>
                <a:off x="8004175" y="2573336"/>
                <a:ext cx="985836" cy="51911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ct val="25000"/>
                  <a:buFont typeface="Arial"/>
                  <a:buNone/>
                </a:pPr>
                <a:r>
                  <a:rPr lang="en-US" sz="2800" b="0" i="0" u="none" strike="noStrike" cap="none" baseline="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= .75</a:t>
                </a:r>
              </a:p>
            </p:txBody>
          </p:sp>
        </p:grpSp>
      </p:grpSp>
    </p:spTree>
  </p:cSld>
  <p:clrMapOvr>
    <a:masterClrMapping/>
  </p:clrMapOvr>
  <p:transition spd="slow">
    <p:cut/>
  </p:transition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1" name="Shape 1251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lang="en-US" sz="440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Income Elasticity of Demand</a:t>
            </a:r>
          </a:p>
        </p:txBody>
      </p:sp>
      <p:sp>
        <p:nvSpPr>
          <p:cNvPr id="1252" name="Shape 1252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13525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Eliminating the bias of the base</a:t>
            </a:r>
          </a:p>
        </p:txBody>
      </p:sp>
      <p:grpSp>
        <p:nvGrpSpPr>
          <p:cNvPr id="1253" name="Shape 1253"/>
          <p:cNvGrpSpPr/>
          <p:nvPr/>
        </p:nvGrpSpPr>
        <p:grpSpPr>
          <a:xfrm>
            <a:off x="536575" y="3005136"/>
            <a:ext cx="8083549" cy="1216024"/>
            <a:chOff x="396875" y="3005136"/>
            <a:chExt cx="8083549" cy="1216024"/>
          </a:xfrm>
        </p:grpSpPr>
        <p:sp>
          <p:nvSpPr>
            <p:cNvPr id="1254" name="Shape 1254"/>
            <p:cNvSpPr txBox="1"/>
            <p:nvPr/>
          </p:nvSpPr>
          <p:spPr>
            <a:xfrm>
              <a:off x="396875" y="3005136"/>
              <a:ext cx="8083549" cy="1216024"/>
            </a:xfrm>
            <a:prstGeom prst="rect">
              <a:avLst/>
            </a:prstGeom>
            <a:solidFill>
              <a:srgbClr val="99CCFF"/>
            </a:solidFill>
            <a:ln w="19050" cap="flat" cmpd="sng">
              <a:solidFill>
                <a:schemeClr val="dk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255" name="Shape 1255"/>
            <p:cNvSpPr txBox="1"/>
            <p:nvPr/>
          </p:nvSpPr>
          <p:spPr>
            <a:xfrm>
              <a:off x="2103436" y="3113086"/>
              <a:ext cx="1727199" cy="519112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Noto Symbol"/>
                <a:buNone/>
              </a:pPr>
              <a:r>
                <a:rPr lang="en-US" sz="2800" b="0" i="0" u="none" strike="noStrike" cap="none" baseline="0">
                  <a:solidFill>
                    <a:schemeClr val="dk1"/>
                  </a:solidFill>
                  <a:latin typeface="Noto Symbol"/>
                  <a:ea typeface="Noto Symbol"/>
                  <a:cs typeface="Noto Symbol"/>
                  <a:sym typeface="Noto Symbol"/>
                </a:rPr>
                <a:t>Δ</a:t>
              </a:r>
              <a:r>
                <a:rPr lang="en-US" sz="28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Quantity</a:t>
              </a:r>
            </a:p>
          </p:txBody>
        </p:sp>
        <p:sp>
          <p:nvSpPr>
            <p:cNvPr id="1256" name="Shape 1256"/>
            <p:cNvSpPr txBox="1"/>
            <p:nvPr/>
          </p:nvSpPr>
          <p:spPr>
            <a:xfrm>
              <a:off x="1381125" y="3633787"/>
              <a:ext cx="3173411" cy="519112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lang="en-US" sz="28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sum of quantities/2</a:t>
              </a:r>
            </a:p>
          </p:txBody>
        </p:sp>
        <p:cxnSp>
          <p:nvCxnSpPr>
            <p:cNvPr id="1257" name="Shape 1257"/>
            <p:cNvCxnSpPr/>
            <p:nvPr/>
          </p:nvCxnSpPr>
          <p:spPr>
            <a:xfrm>
              <a:off x="1336675" y="3632200"/>
              <a:ext cx="3263900" cy="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1258" name="Shape 1258"/>
            <p:cNvSpPr txBox="1"/>
            <p:nvPr/>
          </p:nvSpPr>
          <p:spPr>
            <a:xfrm>
              <a:off x="536575" y="3354387"/>
              <a:ext cx="781049" cy="519112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lang="en-US" sz="2800" b="0" i="1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E</a:t>
              </a:r>
              <a:r>
                <a:rPr lang="en-US" sz="2800" b="0" i="1" u="none" strike="noStrike" cap="none" baseline="-250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i</a:t>
              </a:r>
              <a:r>
                <a:rPr lang="en-US" sz="2800" b="0" i="1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28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=</a:t>
              </a:r>
            </a:p>
          </p:txBody>
        </p:sp>
        <p:grpSp>
          <p:nvGrpSpPr>
            <p:cNvPr id="1259" name="Shape 1259"/>
            <p:cNvGrpSpPr/>
            <p:nvPr/>
          </p:nvGrpSpPr>
          <p:grpSpPr>
            <a:xfrm>
              <a:off x="5032375" y="3113087"/>
              <a:ext cx="3086099" cy="1039812"/>
              <a:chOff x="1273175" y="4891087"/>
              <a:chExt cx="3086099" cy="1039812"/>
            </a:xfrm>
          </p:grpSpPr>
          <p:sp>
            <p:nvSpPr>
              <p:cNvPr id="1260" name="Shape 1260"/>
              <p:cNvSpPr txBox="1"/>
              <p:nvPr/>
            </p:nvSpPr>
            <p:spPr>
              <a:xfrm>
                <a:off x="2030411" y="4891087"/>
                <a:ext cx="1570036" cy="51911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ct val="25000"/>
                  <a:buFont typeface="Noto Symbol"/>
                  <a:buNone/>
                </a:pPr>
                <a:r>
                  <a:rPr lang="en-US" sz="2800" b="0" i="0" u="none" strike="noStrike" cap="none" baseline="0">
                    <a:solidFill>
                      <a:schemeClr val="dk1"/>
                    </a:solidFill>
                    <a:latin typeface="Noto Symbol"/>
                    <a:ea typeface="Noto Symbol"/>
                    <a:cs typeface="Noto Symbol"/>
                    <a:sym typeface="Noto Symbol"/>
                  </a:rPr>
                  <a:t>Δ</a:t>
                </a:r>
                <a:r>
                  <a:rPr lang="en-US" sz="2800" b="0" i="0" u="none" strike="noStrike" cap="none" baseline="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Income</a:t>
                </a:r>
              </a:p>
            </p:txBody>
          </p:sp>
          <p:sp>
            <p:nvSpPr>
              <p:cNvPr id="1261" name="Shape 1261"/>
              <p:cNvSpPr txBox="1"/>
              <p:nvPr/>
            </p:nvSpPr>
            <p:spPr>
              <a:xfrm>
                <a:off x="1417637" y="5411787"/>
                <a:ext cx="2797174" cy="51911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ct val="25000"/>
                  <a:buFont typeface="Arial"/>
                  <a:buNone/>
                </a:pPr>
                <a:r>
                  <a:rPr lang="en-US" sz="2800" b="0" i="0" u="none" strike="noStrike" cap="none" baseline="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sum of income/2</a:t>
                </a:r>
              </a:p>
            </p:txBody>
          </p:sp>
          <p:cxnSp>
            <p:nvCxnSpPr>
              <p:cNvPr id="1262" name="Shape 1262"/>
              <p:cNvCxnSpPr/>
              <p:nvPr/>
            </p:nvCxnSpPr>
            <p:spPr>
              <a:xfrm>
                <a:off x="1273175" y="5410200"/>
                <a:ext cx="3086099" cy="0"/>
              </a:xfrm>
              <a:prstGeom prst="straightConnector1">
                <a:avLst/>
              </a:prstGeom>
              <a:noFill/>
              <a:ln w="19050" cap="flat" cmpd="sng">
                <a:solidFill>
                  <a:schemeClr val="dk1"/>
                </a:solidFill>
                <a:prstDash val="solid"/>
                <a:miter/>
                <a:headEnd type="none" w="med" len="med"/>
                <a:tailEnd type="none" w="med" len="med"/>
              </a:ln>
            </p:spPr>
          </p:cxnSp>
        </p:grpSp>
        <p:cxnSp>
          <p:nvCxnSpPr>
            <p:cNvPr id="1263" name="Shape 1263"/>
            <p:cNvCxnSpPr/>
            <p:nvPr/>
          </p:nvCxnSpPr>
          <p:spPr>
            <a:xfrm flipH="1">
              <a:off x="4692650" y="3248025"/>
              <a:ext cx="304799" cy="7747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miter/>
              <a:headEnd type="none" w="med" len="med"/>
              <a:tailEnd type="none" w="med" len="med"/>
            </a:ln>
          </p:spPr>
        </p:cxnSp>
      </p:grpSp>
    </p:spTree>
  </p:cSld>
  <p:clrMapOvr>
    <a:masterClrMapping/>
  </p:clrMapOvr>
  <p:transition spd="slow">
    <p:cut/>
  </p:transition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8" name="Shape 1268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lang="en-US" sz="440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Income Elasticity of Demand</a:t>
            </a:r>
          </a:p>
        </p:txBody>
      </p:sp>
      <p:sp>
        <p:nvSpPr>
          <p:cNvPr id="1269" name="Shape 1269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8001000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Demand and elasticities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Accurate estimates of </a:t>
            </a:r>
            <a:r>
              <a:rPr lang="en-US" sz="2800" b="0" i="1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</a:t>
            </a:r>
            <a:r>
              <a:rPr lang="en-US" sz="2800" b="0" i="1" u="none" strike="noStrike" cap="none" baseline="-25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</a:t>
            </a:r>
            <a:r>
              <a:rPr lang="en-US" sz="2800" b="0" i="1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 </a:t>
            </a:r>
            <a:r>
              <a:rPr lang="en-US" sz="2800" b="0" i="1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</a:t>
            </a:r>
            <a:r>
              <a:rPr lang="en-US" sz="2800" b="0" i="1" u="none" strike="noStrike" cap="none" baseline="-25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</a:t>
            </a:r>
            <a:r>
              <a:rPr lang="en-US" sz="2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can yield accurate forecasts of the demand for goods and services. </a:t>
            </a:r>
          </a:p>
        </p:txBody>
      </p:sp>
    </p:spTree>
  </p:cSld>
  <p:clrMapOvr>
    <a:masterClrMapping/>
  </p:clrMapOvr>
  <p:transition spd="slow">
    <p:cut/>
  </p:transition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4" name="Shape 1274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lang="en-US" sz="440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Elasticity of Supply</a:t>
            </a:r>
          </a:p>
        </p:txBody>
      </p:sp>
      <p:sp>
        <p:nvSpPr>
          <p:cNvPr id="1275" name="Shape 1275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3300"/>
              </a:buClr>
              <a:buSzPct val="100000"/>
              <a:buFont typeface="Times New Roman"/>
              <a:buChar char="•"/>
            </a:pPr>
            <a:r>
              <a:rPr lang="en-US" sz="3200" b="0" i="0" u="none" strike="noStrike" cap="none" baseline="0">
                <a:solidFill>
                  <a:srgbClr val="FF33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Price Elasticity of Supply (</a:t>
            </a:r>
            <a:r>
              <a:rPr lang="en-US" sz="3200" b="0" i="1" u="none" strike="noStrike" cap="none" baseline="0">
                <a:solidFill>
                  <a:srgbClr val="FF33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</a:t>
            </a:r>
            <a:r>
              <a:rPr lang="en-US" sz="3200" b="0" i="1" u="none" strike="noStrike" cap="none" baseline="-25000">
                <a:solidFill>
                  <a:srgbClr val="FF33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</a:t>
            </a:r>
            <a:r>
              <a:rPr lang="en-US" sz="3200" b="0" i="0" u="none" strike="noStrike" cap="none" baseline="0">
                <a:solidFill>
                  <a:srgbClr val="FF33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responsiveness of the quantity supplied of a commodity to a change in its price 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percentage change in quantity supplied divided by the percentage change in price</a:t>
            </a:r>
          </a:p>
        </p:txBody>
      </p:sp>
    </p:spTree>
  </p:cSld>
  <p:clrMapOvr>
    <a:masterClrMapping/>
  </p:clrMapOvr>
  <p:transition spd="slow">
    <p:cut/>
  </p:transition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" name="Shape 1280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lang="en-US" sz="440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Elasticity of Supply</a:t>
            </a:r>
          </a:p>
        </p:txBody>
      </p:sp>
      <p:sp>
        <p:nvSpPr>
          <p:cNvPr id="1281" name="Shape 1281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Formula for computing price elasticity of supply</a:t>
            </a:r>
          </a:p>
        </p:txBody>
      </p:sp>
      <p:grpSp>
        <p:nvGrpSpPr>
          <p:cNvPr id="1282" name="Shape 1282"/>
          <p:cNvGrpSpPr/>
          <p:nvPr/>
        </p:nvGrpSpPr>
        <p:grpSpPr>
          <a:xfrm>
            <a:off x="644525" y="3386137"/>
            <a:ext cx="7880350" cy="1216024"/>
            <a:chOff x="2327275" y="5253037"/>
            <a:chExt cx="7880350" cy="1216024"/>
          </a:xfrm>
        </p:grpSpPr>
        <p:sp>
          <p:nvSpPr>
            <p:cNvPr id="1283" name="Shape 1283"/>
            <p:cNvSpPr txBox="1"/>
            <p:nvPr/>
          </p:nvSpPr>
          <p:spPr>
            <a:xfrm>
              <a:off x="2327275" y="5253037"/>
              <a:ext cx="7880350" cy="1216024"/>
            </a:xfrm>
            <a:prstGeom prst="rect">
              <a:avLst/>
            </a:prstGeom>
            <a:solidFill>
              <a:srgbClr val="99CCFF"/>
            </a:solidFill>
            <a:ln w="19050" cap="flat" cmpd="sng">
              <a:solidFill>
                <a:schemeClr val="dk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284" name="Shape 1284"/>
            <p:cNvSpPr txBox="1"/>
            <p:nvPr/>
          </p:nvSpPr>
          <p:spPr>
            <a:xfrm>
              <a:off x="3460750" y="5335587"/>
              <a:ext cx="6386512" cy="519112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lang="en-US" sz="28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percentage change in quantity supplied</a:t>
              </a:r>
            </a:p>
          </p:txBody>
        </p:sp>
        <p:sp>
          <p:nvSpPr>
            <p:cNvPr id="1285" name="Shape 1285"/>
            <p:cNvSpPr txBox="1"/>
            <p:nvPr/>
          </p:nvSpPr>
          <p:spPr>
            <a:xfrm>
              <a:off x="4411662" y="5881687"/>
              <a:ext cx="4484687" cy="519112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lang="en-US" sz="28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percentage change in price</a:t>
              </a:r>
            </a:p>
          </p:txBody>
        </p:sp>
        <p:cxnSp>
          <p:nvCxnSpPr>
            <p:cNvPr id="1286" name="Shape 1286"/>
            <p:cNvCxnSpPr/>
            <p:nvPr/>
          </p:nvCxnSpPr>
          <p:spPr>
            <a:xfrm>
              <a:off x="3408362" y="5880100"/>
              <a:ext cx="6489699" cy="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1287" name="Shape 1287"/>
            <p:cNvSpPr txBox="1"/>
            <p:nvPr/>
          </p:nvSpPr>
          <p:spPr>
            <a:xfrm>
              <a:off x="2466975" y="5602287"/>
              <a:ext cx="887411" cy="519112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lang="en-US" sz="2800" b="0" i="1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E</a:t>
              </a:r>
              <a:r>
                <a:rPr lang="en-US" sz="2800" b="0" i="1" u="none" strike="noStrike" cap="none" baseline="-250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S</a:t>
              </a:r>
              <a:r>
                <a:rPr lang="en-US" sz="2800" b="0" i="1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28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=</a:t>
              </a:r>
            </a:p>
          </p:txBody>
        </p:sp>
      </p:grpSp>
    </p:spTree>
  </p:cSld>
  <p:clrMapOvr>
    <a:masterClrMapping/>
  </p:clrMapOvr>
  <p:transition spd="slow">
    <p:cut/>
  </p:transition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2" name="Shape 1292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lang="en-US" sz="440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Elasticity of Supply</a:t>
            </a:r>
          </a:p>
        </p:txBody>
      </p:sp>
      <p:sp>
        <p:nvSpPr>
          <p:cNvPr id="1293" name="Shape 1293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Classifying supply elasticities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FF3300"/>
              </a:buClr>
              <a:buSzPct val="100000"/>
              <a:buFont typeface="Times New Roman"/>
              <a:buChar char="–"/>
            </a:pPr>
            <a:r>
              <a:rPr lang="en-US" sz="2800" b="0" i="0" u="none" strike="noStrike" cap="none" baseline="0">
                <a:solidFill>
                  <a:srgbClr val="FF33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Perfectly Elastic Supply </a:t>
            </a:r>
          </a:p>
          <a:p>
            <a:pPr marL="1143000" marR="0" lvl="2" indent="-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Quantity supplied falls to zero when there is any decrease in price.</a:t>
            </a:r>
          </a:p>
          <a:p>
            <a:pPr marL="1143000" marR="0" lvl="2" indent="-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supply curve is horizontal at a given price.</a:t>
            </a:r>
          </a:p>
        </p:txBody>
      </p:sp>
    </p:spTree>
  </p:cSld>
  <p:clrMapOvr>
    <a:masterClrMapping/>
  </p:clrMapOvr>
  <p:transition spd="slow">
    <p:cut/>
  </p:transition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8" name="Shape 1298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lang="en-US" sz="440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Elasticity of Supply</a:t>
            </a:r>
          </a:p>
        </p:txBody>
      </p:sp>
      <p:sp>
        <p:nvSpPr>
          <p:cNvPr id="1299" name="Shape 1299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Classifying supply elasticities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FF3300"/>
              </a:buClr>
              <a:buSzPct val="100000"/>
              <a:buFont typeface="Times New Roman"/>
              <a:buChar char="–"/>
            </a:pPr>
            <a:r>
              <a:rPr lang="en-US" sz="2800" b="0" i="0" u="none" strike="noStrike" cap="none" baseline="0">
                <a:solidFill>
                  <a:srgbClr val="FF33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Perfectly Inelastic Supply</a:t>
            </a:r>
          </a:p>
          <a:p>
            <a:pPr marL="1143000" marR="0" lvl="2" indent="-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Quantity supplied is constant no matter what happens to price.</a:t>
            </a:r>
          </a:p>
          <a:p>
            <a:pPr marL="1143000" marR="0" lvl="2" indent="-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supply curve is vertical at a given price.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Shape 243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lang="en-US" sz="440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Calculating Elasticity</a:t>
            </a:r>
          </a:p>
        </p:txBody>
      </p:sp>
      <p:sp>
        <p:nvSpPr>
          <p:cNvPr id="244" name="Shape 244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Adjusting for the percent change bias</a:t>
            </a:r>
          </a:p>
        </p:txBody>
      </p:sp>
      <p:grpSp>
        <p:nvGrpSpPr>
          <p:cNvPr id="245" name="Shape 245"/>
          <p:cNvGrpSpPr/>
          <p:nvPr/>
        </p:nvGrpSpPr>
        <p:grpSpPr>
          <a:xfrm>
            <a:off x="282575" y="2560637"/>
            <a:ext cx="8629649" cy="1216024"/>
            <a:chOff x="269875" y="3500437"/>
            <a:chExt cx="8629649" cy="1216024"/>
          </a:xfrm>
        </p:grpSpPr>
        <p:sp>
          <p:nvSpPr>
            <p:cNvPr id="246" name="Shape 246"/>
            <p:cNvSpPr txBox="1"/>
            <p:nvPr/>
          </p:nvSpPr>
          <p:spPr>
            <a:xfrm>
              <a:off x="269875" y="3500437"/>
              <a:ext cx="8629649" cy="1216024"/>
            </a:xfrm>
            <a:prstGeom prst="rect">
              <a:avLst/>
            </a:prstGeom>
            <a:solidFill>
              <a:srgbClr val="99CCFF"/>
            </a:solidFill>
            <a:ln w="19050" cap="flat" cmpd="sng">
              <a:solidFill>
                <a:schemeClr val="dk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grpSp>
          <p:nvGrpSpPr>
            <p:cNvPr id="247" name="Shape 247"/>
            <p:cNvGrpSpPr/>
            <p:nvPr/>
          </p:nvGrpSpPr>
          <p:grpSpPr>
            <a:xfrm>
              <a:off x="1373187" y="3595687"/>
              <a:ext cx="3340100" cy="1065212"/>
              <a:chOff x="1392237" y="3817937"/>
              <a:chExt cx="3340100" cy="1065212"/>
            </a:xfrm>
          </p:grpSpPr>
          <p:sp>
            <p:nvSpPr>
              <p:cNvPr id="248" name="Shape 248"/>
              <p:cNvSpPr txBox="1"/>
              <p:nvPr/>
            </p:nvSpPr>
            <p:spPr>
              <a:xfrm>
                <a:off x="2009775" y="3817937"/>
                <a:ext cx="2105024" cy="51911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ct val="25000"/>
                  <a:buFont typeface="Arial"/>
                  <a:buNone/>
                </a:pPr>
                <a:r>
                  <a:rPr lang="en-US" sz="2800" b="0" i="0" u="none" strike="noStrike" cap="none" baseline="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change in </a:t>
                </a:r>
                <a:r>
                  <a:rPr lang="en-US" sz="2800" b="0" i="1" u="none" strike="noStrike" cap="none" baseline="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Q</a:t>
                </a:r>
              </a:p>
            </p:txBody>
          </p:sp>
          <p:sp>
            <p:nvSpPr>
              <p:cNvPr id="249" name="Shape 249"/>
              <p:cNvSpPr txBox="1"/>
              <p:nvPr/>
            </p:nvSpPr>
            <p:spPr>
              <a:xfrm>
                <a:off x="1474787" y="4364037"/>
                <a:ext cx="3173411" cy="51911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ct val="25000"/>
                  <a:buFont typeface="Arial"/>
                  <a:buNone/>
                </a:pPr>
                <a:r>
                  <a:rPr lang="en-US" sz="2800" b="0" i="0" u="none" strike="noStrike" cap="none" baseline="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sum of quantities/2</a:t>
                </a:r>
              </a:p>
            </p:txBody>
          </p:sp>
          <p:cxnSp>
            <p:nvCxnSpPr>
              <p:cNvPr id="250" name="Shape 250"/>
              <p:cNvCxnSpPr/>
              <p:nvPr/>
            </p:nvCxnSpPr>
            <p:spPr>
              <a:xfrm>
                <a:off x="1392237" y="4362450"/>
                <a:ext cx="3340100" cy="0"/>
              </a:xfrm>
              <a:prstGeom prst="straightConnector1">
                <a:avLst/>
              </a:prstGeom>
              <a:noFill/>
              <a:ln w="19050" cap="flat" cmpd="sng">
                <a:solidFill>
                  <a:schemeClr val="dk1"/>
                </a:solidFill>
                <a:prstDash val="solid"/>
                <a:miter/>
                <a:headEnd type="none" w="med" len="med"/>
                <a:tailEnd type="none" w="med" len="med"/>
              </a:ln>
            </p:spPr>
          </p:cxnSp>
        </p:grpSp>
        <p:sp>
          <p:nvSpPr>
            <p:cNvPr id="251" name="Shape 251"/>
            <p:cNvSpPr txBox="1"/>
            <p:nvPr/>
          </p:nvSpPr>
          <p:spPr>
            <a:xfrm>
              <a:off x="498475" y="3875087"/>
              <a:ext cx="862011" cy="519112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lang="en-US" sz="2800" b="0" i="1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E</a:t>
              </a:r>
              <a:r>
                <a:rPr lang="en-US" sz="2800" b="0" i="1" u="none" strike="noStrike" cap="none" baseline="-250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p</a:t>
              </a:r>
              <a:r>
                <a:rPr lang="en-US" sz="2800" b="0" i="1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28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=</a:t>
              </a:r>
            </a:p>
          </p:txBody>
        </p:sp>
        <p:cxnSp>
          <p:nvCxnSpPr>
            <p:cNvPr id="252" name="Shape 252"/>
            <p:cNvCxnSpPr/>
            <p:nvPr/>
          </p:nvCxnSpPr>
          <p:spPr>
            <a:xfrm flipH="1">
              <a:off x="4806950" y="3733800"/>
              <a:ext cx="304799" cy="7747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grpSp>
          <p:nvGrpSpPr>
            <p:cNvPr id="253" name="Shape 253"/>
            <p:cNvGrpSpPr/>
            <p:nvPr/>
          </p:nvGrpSpPr>
          <p:grpSpPr>
            <a:xfrm>
              <a:off x="5157787" y="3595687"/>
              <a:ext cx="3340100" cy="1065212"/>
              <a:chOff x="1392237" y="3817937"/>
              <a:chExt cx="3340100" cy="1065212"/>
            </a:xfrm>
          </p:grpSpPr>
          <p:sp>
            <p:nvSpPr>
              <p:cNvPr id="254" name="Shape 254"/>
              <p:cNvSpPr txBox="1"/>
              <p:nvPr/>
            </p:nvSpPr>
            <p:spPr>
              <a:xfrm>
                <a:off x="2009775" y="3817937"/>
                <a:ext cx="2065337" cy="51911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ct val="25000"/>
                  <a:buFont typeface="Arial"/>
                  <a:buNone/>
                </a:pPr>
                <a:r>
                  <a:rPr lang="en-US" sz="2800" b="0" i="0" u="none" strike="noStrike" cap="none" baseline="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change in </a:t>
                </a:r>
                <a:r>
                  <a:rPr lang="en-US" sz="2800" b="0" i="1" u="none" strike="noStrike" cap="none" baseline="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P</a:t>
                </a:r>
              </a:p>
            </p:txBody>
          </p:sp>
          <p:sp>
            <p:nvSpPr>
              <p:cNvPr id="255" name="Shape 255"/>
              <p:cNvSpPr txBox="1"/>
              <p:nvPr/>
            </p:nvSpPr>
            <p:spPr>
              <a:xfrm>
                <a:off x="1474787" y="4364037"/>
                <a:ext cx="3173411" cy="51911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ct val="25000"/>
                  <a:buFont typeface="Arial"/>
                  <a:buNone/>
                </a:pPr>
                <a:r>
                  <a:rPr lang="en-US" sz="2800" b="0" i="0" u="none" strike="noStrike" cap="none" baseline="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sum of quantities/2</a:t>
                </a:r>
              </a:p>
            </p:txBody>
          </p:sp>
          <p:cxnSp>
            <p:nvCxnSpPr>
              <p:cNvPr id="256" name="Shape 256"/>
              <p:cNvCxnSpPr/>
              <p:nvPr/>
            </p:nvCxnSpPr>
            <p:spPr>
              <a:xfrm>
                <a:off x="1392237" y="4362450"/>
                <a:ext cx="3340100" cy="0"/>
              </a:xfrm>
              <a:prstGeom prst="straightConnector1">
                <a:avLst/>
              </a:prstGeom>
              <a:noFill/>
              <a:ln w="19050" cap="flat" cmpd="sng">
                <a:solidFill>
                  <a:schemeClr val="dk1"/>
                </a:solidFill>
                <a:prstDash val="solid"/>
                <a:miter/>
                <a:headEnd type="none" w="med" len="med"/>
                <a:tailEnd type="none" w="med" len="med"/>
              </a:ln>
            </p:spPr>
          </p:cxnSp>
        </p:grpSp>
      </p:grpSp>
      <p:grpSp>
        <p:nvGrpSpPr>
          <p:cNvPr id="257" name="Shape 257"/>
          <p:cNvGrpSpPr/>
          <p:nvPr/>
        </p:nvGrpSpPr>
        <p:grpSpPr>
          <a:xfrm>
            <a:off x="993775" y="3840162"/>
            <a:ext cx="7918449" cy="1216024"/>
            <a:chOff x="993775" y="4005262"/>
            <a:chExt cx="7918449" cy="1216024"/>
          </a:xfrm>
        </p:grpSpPr>
        <p:sp>
          <p:nvSpPr>
            <p:cNvPr id="258" name="Shape 258"/>
            <p:cNvSpPr txBox="1"/>
            <p:nvPr/>
          </p:nvSpPr>
          <p:spPr>
            <a:xfrm>
              <a:off x="993775" y="4298950"/>
              <a:ext cx="561975" cy="579436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lang="en-US" sz="32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or</a:t>
              </a:r>
            </a:p>
          </p:txBody>
        </p:sp>
        <p:grpSp>
          <p:nvGrpSpPr>
            <p:cNvPr id="259" name="Shape 259"/>
            <p:cNvGrpSpPr/>
            <p:nvPr/>
          </p:nvGrpSpPr>
          <p:grpSpPr>
            <a:xfrm>
              <a:off x="2403475" y="4005262"/>
              <a:ext cx="6508749" cy="1216024"/>
              <a:chOff x="460375" y="5338762"/>
              <a:chExt cx="6508749" cy="1216024"/>
            </a:xfrm>
          </p:grpSpPr>
          <p:sp>
            <p:nvSpPr>
              <p:cNvPr id="260" name="Shape 260"/>
              <p:cNvSpPr txBox="1"/>
              <p:nvPr/>
            </p:nvSpPr>
            <p:spPr>
              <a:xfrm>
                <a:off x="460375" y="5338762"/>
                <a:ext cx="6508749" cy="1216024"/>
              </a:xfrm>
              <a:prstGeom prst="rect">
                <a:avLst/>
              </a:prstGeom>
              <a:solidFill>
                <a:srgbClr val="99CCFF"/>
              </a:solidFill>
              <a:ln w="19050" cap="flat" cmpd="sng">
                <a:solidFill>
                  <a:schemeClr val="dk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261" name="Shape 261"/>
              <p:cNvSpPr txBox="1"/>
              <p:nvPr/>
            </p:nvSpPr>
            <p:spPr>
              <a:xfrm>
                <a:off x="1682750" y="5434012"/>
                <a:ext cx="2105024" cy="51911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ct val="25000"/>
                  <a:buFont typeface="Arial"/>
                  <a:buNone/>
                </a:pPr>
                <a:r>
                  <a:rPr lang="en-US" sz="2800" b="0" i="0" u="none" strike="noStrike" cap="none" baseline="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change in </a:t>
                </a:r>
                <a:r>
                  <a:rPr lang="en-US" sz="2800" b="0" i="1" u="none" strike="noStrike" cap="none" baseline="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Q</a:t>
                </a:r>
              </a:p>
            </p:txBody>
          </p:sp>
          <p:sp>
            <p:nvSpPr>
              <p:cNvPr id="262" name="Shape 262"/>
              <p:cNvSpPr txBox="1"/>
              <p:nvPr/>
            </p:nvSpPr>
            <p:spPr>
              <a:xfrm>
                <a:off x="1760536" y="5980112"/>
                <a:ext cx="1946275" cy="51911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ct val="25000"/>
                  <a:buFont typeface="Arial"/>
                  <a:buNone/>
                </a:pPr>
                <a:r>
                  <a:rPr lang="en-US" sz="2800" b="0" i="0" u="none" strike="noStrike" cap="none" baseline="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(</a:t>
                </a:r>
                <a:r>
                  <a:rPr lang="en-US" sz="2800" b="0" i="1" u="none" strike="noStrike" cap="none" baseline="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Q</a:t>
                </a:r>
                <a:r>
                  <a:rPr lang="en-US" sz="2800" b="0" i="1" u="none" strike="noStrike" cap="none" baseline="-250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1</a:t>
                </a:r>
                <a:r>
                  <a:rPr lang="en-US" sz="2800" b="0" i="1" u="none" strike="noStrike" cap="none" baseline="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 + Q</a:t>
                </a:r>
                <a:r>
                  <a:rPr lang="en-US" sz="2800" b="0" i="1" u="none" strike="noStrike" cap="none" baseline="-250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2</a:t>
                </a:r>
                <a:r>
                  <a:rPr lang="en-US" sz="2800" b="0" i="0" u="none" strike="noStrike" cap="none" baseline="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)/2</a:t>
                </a:r>
              </a:p>
            </p:txBody>
          </p:sp>
          <p:cxnSp>
            <p:nvCxnSpPr>
              <p:cNvPr id="263" name="Shape 263"/>
              <p:cNvCxnSpPr/>
              <p:nvPr/>
            </p:nvCxnSpPr>
            <p:spPr>
              <a:xfrm>
                <a:off x="1565275" y="5978525"/>
                <a:ext cx="2336800" cy="0"/>
              </a:xfrm>
              <a:prstGeom prst="straightConnector1">
                <a:avLst/>
              </a:prstGeom>
              <a:noFill/>
              <a:ln w="19050" cap="flat" cmpd="sng">
                <a:solidFill>
                  <a:schemeClr val="dk1"/>
                </a:solidFill>
                <a:prstDash val="solid"/>
                <a:miter/>
                <a:headEnd type="none" w="med" len="med"/>
                <a:tailEnd type="none" w="med" len="med"/>
              </a:ln>
            </p:spPr>
          </p:cxnSp>
          <p:sp>
            <p:nvSpPr>
              <p:cNvPr id="264" name="Shape 264"/>
              <p:cNvSpPr txBox="1"/>
              <p:nvPr/>
            </p:nvSpPr>
            <p:spPr>
              <a:xfrm>
                <a:off x="688975" y="5700712"/>
                <a:ext cx="862011" cy="51911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ct val="25000"/>
                  <a:buFont typeface="Arial"/>
                  <a:buNone/>
                </a:pPr>
                <a:r>
                  <a:rPr lang="en-US" sz="2800" b="0" i="1" u="none" strike="noStrike" cap="none" baseline="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E</a:t>
                </a:r>
                <a:r>
                  <a:rPr lang="en-US" sz="2800" b="0" i="1" u="none" strike="noStrike" cap="none" baseline="-250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p</a:t>
                </a:r>
                <a:r>
                  <a:rPr lang="en-US" sz="2800" b="0" i="1" u="none" strike="noStrike" cap="none" baseline="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 </a:t>
                </a:r>
                <a:r>
                  <a:rPr lang="en-US" sz="2800" b="0" i="0" u="none" strike="noStrike" cap="none" baseline="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=</a:t>
                </a:r>
              </a:p>
            </p:txBody>
          </p:sp>
          <p:cxnSp>
            <p:nvCxnSpPr>
              <p:cNvPr id="265" name="Shape 265"/>
              <p:cNvCxnSpPr/>
              <p:nvPr/>
            </p:nvCxnSpPr>
            <p:spPr>
              <a:xfrm flipH="1">
                <a:off x="3981450" y="5572125"/>
                <a:ext cx="304799" cy="774700"/>
              </a:xfrm>
              <a:prstGeom prst="straightConnector1">
                <a:avLst/>
              </a:prstGeom>
              <a:noFill/>
              <a:ln w="19050" cap="flat" cmpd="sng">
                <a:solidFill>
                  <a:schemeClr val="dk1"/>
                </a:solidFill>
                <a:prstDash val="solid"/>
                <a:miter/>
                <a:headEnd type="none" w="med" len="med"/>
                <a:tailEnd type="none" w="med" len="med"/>
              </a:ln>
            </p:spPr>
          </p:cxnSp>
          <p:grpSp>
            <p:nvGrpSpPr>
              <p:cNvPr id="266" name="Shape 266"/>
              <p:cNvGrpSpPr/>
              <p:nvPr/>
            </p:nvGrpSpPr>
            <p:grpSpPr>
              <a:xfrm>
                <a:off x="4359275" y="5434012"/>
                <a:ext cx="2222500" cy="1065212"/>
                <a:chOff x="5387975" y="5434012"/>
                <a:chExt cx="2222500" cy="1065212"/>
              </a:xfrm>
            </p:grpSpPr>
            <p:sp>
              <p:nvSpPr>
                <p:cNvPr id="267" name="Shape 267"/>
                <p:cNvSpPr txBox="1"/>
                <p:nvPr/>
              </p:nvSpPr>
              <p:spPr>
                <a:xfrm>
                  <a:off x="5467350" y="5434012"/>
                  <a:ext cx="2065337" cy="51911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ct val="25000"/>
                    <a:buFont typeface="Arial"/>
                    <a:buNone/>
                  </a:pPr>
                  <a:r>
                    <a:rPr lang="en-US" sz="2800" b="0" i="0" u="none" strike="noStrike" cap="none" baseline="0">
                      <a:solidFill>
                        <a:schemeClr val="dk1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change in </a:t>
                  </a:r>
                  <a:r>
                    <a:rPr lang="en-US" sz="2800" b="0" i="1" u="none" strike="noStrike" cap="none" baseline="0">
                      <a:solidFill>
                        <a:schemeClr val="dk1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P</a:t>
                  </a:r>
                </a:p>
              </p:txBody>
            </p:sp>
            <p:sp>
              <p:nvSpPr>
                <p:cNvPr id="268" name="Shape 268"/>
                <p:cNvSpPr txBox="1"/>
                <p:nvPr/>
              </p:nvSpPr>
              <p:spPr>
                <a:xfrm>
                  <a:off x="5565775" y="5980112"/>
                  <a:ext cx="1866900" cy="51911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ct val="25000"/>
                    <a:buFont typeface="Arial"/>
                    <a:buNone/>
                  </a:pPr>
                  <a:r>
                    <a:rPr lang="en-US" sz="2800" b="0" i="0" u="none" strike="noStrike" cap="none" baseline="0">
                      <a:solidFill>
                        <a:schemeClr val="dk1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(</a:t>
                  </a:r>
                  <a:r>
                    <a:rPr lang="en-US" sz="2800" b="0" i="1" u="none" strike="noStrike" cap="none" baseline="0">
                      <a:solidFill>
                        <a:schemeClr val="dk1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P</a:t>
                  </a:r>
                  <a:r>
                    <a:rPr lang="en-US" sz="2800" b="0" i="1" u="none" strike="noStrike" cap="none" baseline="-25000">
                      <a:solidFill>
                        <a:schemeClr val="dk1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1</a:t>
                  </a:r>
                  <a:r>
                    <a:rPr lang="en-US" sz="2800" b="0" i="1" u="none" strike="noStrike" cap="none" baseline="0">
                      <a:solidFill>
                        <a:schemeClr val="dk1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 + P</a:t>
                  </a:r>
                  <a:r>
                    <a:rPr lang="en-US" sz="2800" b="0" i="1" u="none" strike="noStrike" cap="none" baseline="-25000">
                      <a:solidFill>
                        <a:schemeClr val="dk1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2</a:t>
                  </a:r>
                  <a:r>
                    <a:rPr lang="en-US" sz="2800" b="0" i="0" u="none" strike="noStrike" cap="none" baseline="0">
                      <a:solidFill>
                        <a:schemeClr val="dk1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)/2</a:t>
                  </a:r>
                </a:p>
              </p:txBody>
            </p:sp>
            <p:cxnSp>
              <p:nvCxnSpPr>
                <p:cNvPr id="269" name="Shape 269"/>
                <p:cNvCxnSpPr/>
                <p:nvPr/>
              </p:nvCxnSpPr>
              <p:spPr>
                <a:xfrm>
                  <a:off x="5387975" y="5978525"/>
                  <a:ext cx="2222500" cy="0"/>
                </a:xfrm>
                <a:prstGeom prst="straightConnector1">
                  <a:avLst/>
                </a:prstGeom>
                <a:noFill/>
                <a:ln w="19050" cap="flat" cmpd="sng">
                  <a:solidFill>
                    <a:schemeClr val="dk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</p:cxnSp>
          </p:grpSp>
        </p:grpSp>
      </p:grpSp>
      <p:grpSp>
        <p:nvGrpSpPr>
          <p:cNvPr id="270" name="Shape 270"/>
          <p:cNvGrpSpPr/>
          <p:nvPr/>
        </p:nvGrpSpPr>
        <p:grpSpPr>
          <a:xfrm>
            <a:off x="3038475" y="5122862"/>
            <a:ext cx="5873750" cy="1216024"/>
            <a:chOff x="3038475" y="5122862"/>
            <a:chExt cx="5873750" cy="1216024"/>
          </a:xfrm>
        </p:grpSpPr>
        <p:grpSp>
          <p:nvGrpSpPr>
            <p:cNvPr id="271" name="Shape 271"/>
            <p:cNvGrpSpPr/>
            <p:nvPr/>
          </p:nvGrpSpPr>
          <p:grpSpPr>
            <a:xfrm>
              <a:off x="4181475" y="5122862"/>
              <a:ext cx="4730750" cy="1216024"/>
              <a:chOff x="4181475" y="5351462"/>
              <a:chExt cx="4730750" cy="1216024"/>
            </a:xfrm>
          </p:grpSpPr>
          <p:sp>
            <p:nvSpPr>
              <p:cNvPr id="272" name="Shape 272"/>
              <p:cNvSpPr txBox="1"/>
              <p:nvPr/>
            </p:nvSpPr>
            <p:spPr>
              <a:xfrm>
                <a:off x="4181475" y="5351462"/>
                <a:ext cx="4730750" cy="1216024"/>
              </a:xfrm>
              <a:prstGeom prst="rect">
                <a:avLst/>
              </a:prstGeom>
              <a:solidFill>
                <a:srgbClr val="99CCFF"/>
              </a:solidFill>
              <a:ln w="19050" cap="flat" cmpd="sng">
                <a:solidFill>
                  <a:schemeClr val="dk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grpSp>
            <p:nvGrpSpPr>
              <p:cNvPr id="273" name="Shape 273"/>
              <p:cNvGrpSpPr/>
              <p:nvPr/>
            </p:nvGrpSpPr>
            <p:grpSpPr>
              <a:xfrm>
                <a:off x="5313361" y="5472112"/>
                <a:ext cx="1282700" cy="1039812"/>
                <a:chOff x="2176461" y="5459412"/>
                <a:chExt cx="1282700" cy="1039812"/>
              </a:xfrm>
            </p:grpSpPr>
            <p:sp>
              <p:nvSpPr>
                <p:cNvPr id="274" name="Shape 274"/>
                <p:cNvSpPr txBox="1"/>
                <p:nvPr/>
              </p:nvSpPr>
              <p:spPr>
                <a:xfrm>
                  <a:off x="2479675" y="5459412"/>
                  <a:ext cx="766762" cy="51911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ct val="25000"/>
                    <a:buFont typeface="Noto Symbol"/>
                    <a:buNone/>
                  </a:pPr>
                  <a:r>
                    <a:rPr lang="en-US" sz="2800" b="0" i="0" u="none" strike="noStrike" cap="none" baseline="0">
                      <a:solidFill>
                        <a:schemeClr val="dk1"/>
                      </a:solidFill>
                      <a:latin typeface="Noto Symbol"/>
                      <a:ea typeface="Noto Symbol"/>
                      <a:cs typeface="Noto Symbol"/>
                      <a:sym typeface="Noto Symbol"/>
                    </a:rPr>
                    <a:t>Δ </a:t>
                  </a:r>
                  <a:r>
                    <a:rPr lang="en-US" sz="2800" b="0" i="1" u="none" strike="noStrike" cap="none" baseline="0">
                      <a:solidFill>
                        <a:schemeClr val="dk1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Q</a:t>
                  </a:r>
                </a:p>
              </p:txBody>
            </p:sp>
            <p:sp>
              <p:nvSpPr>
                <p:cNvPr id="275" name="Shape 275"/>
                <p:cNvSpPr txBox="1"/>
                <p:nvPr/>
              </p:nvSpPr>
              <p:spPr>
                <a:xfrm>
                  <a:off x="2184400" y="5980112"/>
                  <a:ext cx="1270000" cy="51911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ct val="25000"/>
                    <a:buFont typeface="Arial"/>
                    <a:buNone/>
                  </a:pPr>
                  <a:r>
                    <a:rPr lang="en-US" sz="2800" b="0" i="0" u="none" strike="noStrike" cap="none" baseline="0">
                      <a:solidFill>
                        <a:schemeClr val="dk1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Avg. </a:t>
                  </a:r>
                  <a:r>
                    <a:rPr lang="en-US" sz="2800" b="0" i="1" u="none" strike="noStrike" cap="none" baseline="0">
                      <a:solidFill>
                        <a:schemeClr val="dk1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Q</a:t>
                  </a:r>
                </a:p>
              </p:txBody>
            </p:sp>
            <p:cxnSp>
              <p:nvCxnSpPr>
                <p:cNvPr id="276" name="Shape 276"/>
                <p:cNvCxnSpPr/>
                <p:nvPr/>
              </p:nvCxnSpPr>
              <p:spPr>
                <a:xfrm>
                  <a:off x="2176461" y="5978525"/>
                  <a:ext cx="1282700" cy="0"/>
                </a:xfrm>
                <a:prstGeom prst="straightConnector1">
                  <a:avLst/>
                </a:prstGeom>
                <a:noFill/>
                <a:ln w="19050" cap="flat" cmpd="sng">
                  <a:solidFill>
                    <a:schemeClr val="dk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</p:cxnSp>
          </p:grpSp>
          <p:sp>
            <p:nvSpPr>
              <p:cNvPr id="277" name="Shape 277"/>
              <p:cNvSpPr txBox="1"/>
              <p:nvPr/>
            </p:nvSpPr>
            <p:spPr>
              <a:xfrm>
                <a:off x="4410075" y="5713412"/>
                <a:ext cx="862011" cy="51911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ct val="25000"/>
                  <a:buFont typeface="Arial"/>
                  <a:buNone/>
                </a:pPr>
                <a:r>
                  <a:rPr lang="en-US" sz="2800" b="0" i="1" u="none" strike="noStrike" cap="none" baseline="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E</a:t>
                </a:r>
                <a:r>
                  <a:rPr lang="en-US" sz="2800" b="0" i="1" u="none" strike="noStrike" cap="none" baseline="-250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p</a:t>
                </a:r>
                <a:r>
                  <a:rPr lang="en-US" sz="2800" b="0" i="1" u="none" strike="noStrike" cap="none" baseline="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 </a:t>
                </a:r>
                <a:r>
                  <a:rPr lang="en-US" sz="2800" b="0" i="0" u="none" strike="noStrike" cap="none" baseline="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=</a:t>
                </a:r>
              </a:p>
            </p:txBody>
          </p:sp>
          <p:cxnSp>
            <p:nvCxnSpPr>
              <p:cNvPr id="278" name="Shape 278"/>
              <p:cNvCxnSpPr/>
              <p:nvPr/>
            </p:nvCxnSpPr>
            <p:spPr>
              <a:xfrm flipH="1">
                <a:off x="6724650" y="5584825"/>
                <a:ext cx="304799" cy="774700"/>
              </a:xfrm>
              <a:prstGeom prst="straightConnector1">
                <a:avLst/>
              </a:prstGeom>
              <a:noFill/>
              <a:ln w="19050" cap="flat" cmpd="sng">
                <a:solidFill>
                  <a:schemeClr val="dk1"/>
                </a:solidFill>
                <a:prstDash val="solid"/>
                <a:miter/>
                <a:headEnd type="none" w="med" len="med"/>
                <a:tailEnd type="none" w="med" len="med"/>
              </a:ln>
            </p:spPr>
          </p:cxnSp>
          <p:grpSp>
            <p:nvGrpSpPr>
              <p:cNvPr id="279" name="Shape 279"/>
              <p:cNvGrpSpPr/>
              <p:nvPr/>
            </p:nvGrpSpPr>
            <p:grpSpPr>
              <a:xfrm>
                <a:off x="7102475" y="5472112"/>
                <a:ext cx="1371599" cy="1039812"/>
                <a:chOff x="4943475" y="5459412"/>
                <a:chExt cx="1371599" cy="1039812"/>
              </a:xfrm>
            </p:grpSpPr>
            <p:sp>
              <p:nvSpPr>
                <p:cNvPr id="280" name="Shape 280"/>
                <p:cNvSpPr txBox="1"/>
                <p:nvPr/>
              </p:nvSpPr>
              <p:spPr>
                <a:xfrm>
                  <a:off x="5310187" y="5459412"/>
                  <a:ext cx="727074" cy="51911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ct val="25000"/>
                    <a:buFont typeface="Noto Symbol"/>
                    <a:buNone/>
                  </a:pPr>
                  <a:r>
                    <a:rPr lang="en-US" sz="2800" b="0" i="0" u="none" strike="noStrike" cap="none" baseline="0">
                      <a:solidFill>
                        <a:schemeClr val="dk1"/>
                      </a:solidFill>
                      <a:latin typeface="Noto Symbol"/>
                      <a:ea typeface="Noto Symbol"/>
                      <a:cs typeface="Noto Symbol"/>
                      <a:sym typeface="Noto Symbol"/>
                    </a:rPr>
                    <a:t>Δ </a:t>
                  </a:r>
                  <a:r>
                    <a:rPr lang="en-US" sz="2800" b="0" i="1" u="none" strike="noStrike" cap="none" baseline="0">
                      <a:solidFill>
                        <a:schemeClr val="dk1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P</a:t>
                  </a:r>
                </a:p>
              </p:txBody>
            </p:sp>
            <p:sp>
              <p:nvSpPr>
                <p:cNvPr id="281" name="Shape 281"/>
                <p:cNvSpPr txBox="1"/>
                <p:nvPr/>
              </p:nvSpPr>
              <p:spPr>
                <a:xfrm>
                  <a:off x="5014912" y="5980112"/>
                  <a:ext cx="1230312" cy="51911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ct val="25000"/>
                    <a:buFont typeface="Arial"/>
                    <a:buNone/>
                  </a:pPr>
                  <a:r>
                    <a:rPr lang="en-US" sz="2800" b="0" i="0" u="none" strike="noStrike" cap="none" baseline="0">
                      <a:solidFill>
                        <a:schemeClr val="dk1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Avg. </a:t>
                  </a:r>
                  <a:r>
                    <a:rPr lang="en-US" sz="2800" b="0" i="1" u="none" strike="noStrike" cap="none" baseline="0">
                      <a:solidFill>
                        <a:schemeClr val="dk1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P</a:t>
                  </a:r>
                </a:p>
              </p:txBody>
            </p:sp>
            <p:cxnSp>
              <p:nvCxnSpPr>
                <p:cNvPr id="282" name="Shape 282"/>
                <p:cNvCxnSpPr/>
                <p:nvPr/>
              </p:nvCxnSpPr>
              <p:spPr>
                <a:xfrm>
                  <a:off x="4943475" y="5978525"/>
                  <a:ext cx="1371599" cy="0"/>
                </a:xfrm>
                <a:prstGeom prst="straightConnector1">
                  <a:avLst/>
                </a:prstGeom>
                <a:noFill/>
                <a:ln w="19050" cap="flat" cmpd="sng">
                  <a:solidFill>
                    <a:schemeClr val="dk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</p:cxnSp>
          </p:grpSp>
        </p:grpSp>
        <p:sp>
          <p:nvSpPr>
            <p:cNvPr id="283" name="Shape 283"/>
            <p:cNvSpPr txBox="1"/>
            <p:nvPr/>
          </p:nvSpPr>
          <p:spPr>
            <a:xfrm>
              <a:off x="3038475" y="5454650"/>
              <a:ext cx="561975" cy="579436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lang="en-US" sz="32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or</a:t>
              </a:r>
            </a:p>
          </p:txBody>
        </p:sp>
      </p:grpSp>
    </p:spTree>
  </p:cSld>
  <p:clrMapOvr>
    <a:masterClrMapping/>
  </p:clrMapOvr>
  <p:transition spd="slow">
    <p:cut/>
  </p:transition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4" name="Shape 1304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lang="en-US" sz="400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Extremes in Supply Curves</a:t>
            </a:r>
          </a:p>
        </p:txBody>
      </p:sp>
      <p:sp>
        <p:nvSpPr>
          <p:cNvPr id="1305" name="Shape 1305"/>
          <p:cNvSpPr txBox="1"/>
          <p:nvPr/>
        </p:nvSpPr>
        <p:spPr>
          <a:xfrm>
            <a:off x="3340100" y="586105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1306" name="Shape 1306"/>
          <p:cNvCxnSpPr/>
          <p:nvPr/>
        </p:nvCxnSpPr>
        <p:spPr>
          <a:xfrm>
            <a:off x="2324100" y="1966911"/>
            <a:ext cx="0" cy="3706812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1307" name="Shape 1307"/>
          <p:cNvCxnSpPr/>
          <p:nvPr/>
        </p:nvCxnSpPr>
        <p:spPr>
          <a:xfrm>
            <a:off x="2317750" y="5665787"/>
            <a:ext cx="4270375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1308" name="Shape 1308"/>
          <p:cNvSpPr txBox="1"/>
          <p:nvPr/>
        </p:nvSpPr>
        <p:spPr>
          <a:xfrm rot="-5400000">
            <a:off x="-209550" y="3635375"/>
            <a:ext cx="3700462" cy="363536"/>
          </a:xfrm>
          <a:prstGeom prst="rect">
            <a:avLst/>
          </a:prstGeom>
          <a:noFill/>
          <a:ln>
            <a:noFill/>
          </a:ln>
        </p:spPr>
        <p:txBody>
          <a:bodyPr lIns="90475" tIns="44450" rIns="90475" bIns="4445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Price per Unit</a:t>
            </a:r>
          </a:p>
        </p:txBody>
      </p:sp>
      <p:sp>
        <p:nvSpPr>
          <p:cNvPr id="1309" name="Shape 1309"/>
          <p:cNvSpPr txBox="1"/>
          <p:nvPr/>
        </p:nvSpPr>
        <p:spPr>
          <a:xfrm>
            <a:off x="2341561" y="6080125"/>
            <a:ext cx="4243386" cy="363536"/>
          </a:xfrm>
          <a:prstGeom prst="rect">
            <a:avLst/>
          </a:prstGeom>
          <a:noFill/>
          <a:ln>
            <a:noFill/>
          </a:ln>
        </p:spPr>
        <p:txBody>
          <a:bodyPr lIns="90475" tIns="44450" rIns="90475" bIns="4445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Quantity Supplied per Period</a:t>
            </a:r>
          </a:p>
        </p:txBody>
      </p:sp>
      <p:grpSp>
        <p:nvGrpSpPr>
          <p:cNvPr id="1310" name="Shape 1310"/>
          <p:cNvGrpSpPr/>
          <p:nvPr/>
        </p:nvGrpSpPr>
        <p:grpSpPr>
          <a:xfrm>
            <a:off x="4340225" y="1844675"/>
            <a:ext cx="565150" cy="4240211"/>
            <a:chOff x="4340225" y="1844675"/>
            <a:chExt cx="565150" cy="4240211"/>
          </a:xfrm>
        </p:grpSpPr>
        <p:sp>
          <p:nvSpPr>
            <p:cNvPr id="1311" name="Shape 1311"/>
            <p:cNvSpPr txBox="1"/>
            <p:nvPr/>
          </p:nvSpPr>
          <p:spPr>
            <a:xfrm>
              <a:off x="4340225" y="5718175"/>
              <a:ext cx="446086" cy="366711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lang="en-US" sz="1800" b="0" i="1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Q</a:t>
              </a:r>
              <a:r>
                <a:rPr lang="en-US" sz="1800" b="0" i="1" u="none" strike="noStrike" cap="none" baseline="-250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1</a:t>
              </a:r>
            </a:p>
          </p:txBody>
        </p:sp>
        <p:cxnSp>
          <p:nvCxnSpPr>
            <p:cNvPr id="1312" name="Shape 1312"/>
            <p:cNvCxnSpPr/>
            <p:nvPr/>
          </p:nvCxnSpPr>
          <p:spPr>
            <a:xfrm>
              <a:off x="4521200" y="4972050"/>
              <a:ext cx="6349" cy="693737"/>
            </a:xfrm>
            <a:prstGeom prst="straightConnector1">
              <a:avLst/>
            </a:prstGeom>
            <a:noFill/>
            <a:ln w="25400" cap="flat" cmpd="sng">
              <a:solidFill>
                <a:srgbClr val="939598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1313" name="Shape 1313"/>
            <p:cNvCxnSpPr/>
            <p:nvPr/>
          </p:nvCxnSpPr>
          <p:spPr>
            <a:xfrm>
              <a:off x="4521200" y="1955800"/>
              <a:ext cx="0" cy="3022599"/>
            </a:xfrm>
            <a:prstGeom prst="straightConnector1">
              <a:avLst/>
            </a:prstGeom>
            <a:noFill/>
            <a:ln w="28575" cap="flat" cmpd="sng">
              <a:solidFill>
                <a:srgbClr val="FF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1314" name="Shape 1314"/>
            <p:cNvSpPr txBox="1"/>
            <p:nvPr/>
          </p:nvSpPr>
          <p:spPr>
            <a:xfrm>
              <a:off x="4518025" y="1844675"/>
              <a:ext cx="387350" cy="366711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lang="en-US" sz="1800" b="0" i="1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S’</a:t>
              </a:r>
            </a:p>
          </p:txBody>
        </p:sp>
      </p:grpSp>
      <p:sp>
        <p:nvSpPr>
          <p:cNvPr id="1315" name="Shape 1315"/>
          <p:cNvSpPr/>
          <p:nvPr/>
        </p:nvSpPr>
        <p:spPr>
          <a:xfrm>
            <a:off x="5535612" y="2646361"/>
            <a:ext cx="1662111" cy="3238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  <a:path w="120000" h="120000" fill="none" extrusionOk="0">
                <a:moveTo>
                  <a:pt x="16009" y="-15274"/>
                </a:moveTo>
                <a:lnTo>
                  <a:pt x="9148" y="-1188"/>
                </a:lnTo>
              </a:path>
            </a:pathLst>
          </a:custGeom>
          <a:solidFill>
            <a:srgbClr val="FFCC99"/>
          </a:solidFill>
          <a:ln w="19050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Perfect inelasticity</a:t>
            </a:r>
          </a:p>
        </p:txBody>
      </p:sp>
    </p:spTree>
  </p:cSld>
  <p:clrMapOvr>
    <a:masterClrMapping/>
  </p:clrMapOvr>
  <p:transition spd="slow">
    <p:cut/>
  </p:transition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" name="Shape 1320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lang="en-US" sz="400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Extremes in Supply Curves</a:t>
            </a:r>
          </a:p>
        </p:txBody>
      </p:sp>
      <p:sp>
        <p:nvSpPr>
          <p:cNvPr id="1321" name="Shape 1321"/>
          <p:cNvSpPr txBox="1"/>
          <p:nvPr/>
        </p:nvSpPr>
        <p:spPr>
          <a:xfrm>
            <a:off x="3340100" y="586105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1322" name="Shape 1322"/>
          <p:cNvCxnSpPr/>
          <p:nvPr/>
        </p:nvCxnSpPr>
        <p:spPr>
          <a:xfrm>
            <a:off x="2324100" y="1954211"/>
            <a:ext cx="0" cy="3706812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1323" name="Shape 1323"/>
          <p:cNvCxnSpPr/>
          <p:nvPr/>
        </p:nvCxnSpPr>
        <p:spPr>
          <a:xfrm>
            <a:off x="2311400" y="5665787"/>
            <a:ext cx="4270375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1324" name="Shape 1324"/>
          <p:cNvSpPr txBox="1"/>
          <p:nvPr/>
        </p:nvSpPr>
        <p:spPr>
          <a:xfrm>
            <a:off x="4340225" y="5718175"/>
            <a:ext cx="446086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1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</a:t>
            </a:r>
            <a:r>
              <a:rPr lang="en-US" sz="1800" b="0" i="1" u="none" strike="noStrike" cap="none" baseline="-25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</a:p>
        </p:txBody>
      </p:sp>
      <p:cxnSp>
        <p:nvCxnSpPr>
          <p:cNvPr id="1325" name="Shape 1325"/>
          <p:cNvCxnSpPr/>
          <p:nvPr/>
        </p:nvCxnSpPr>
        <p:spPr>
          <a:xfrm>
            <a:off x="4521200" y="4972050"/>
            <a:ext cx="6349" cy="693737"/>
          </a:xfrm>
          <a:prstGeom prst="straightConnector1">
            <a:avLst/>
          </a:prstGeom>
          <a:noFill/>
          <a:ln w="25400" cap="flat" cmpd="sng">
            <a:solidFill>
              <a:srgbClr val="939598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1326" name="Shape 1326"/>
          <p:cNvSpPr txBox="1"/>
          <p:nvPr/>
        </p:nvSpPr>
        <p:spPr>
          <a:xfrm rot="-5400000">
            <a:off x="-209550" y="3635375"/>
            <a:ext cx="3700462" cy="363536"/>
          </a:xfrm>
          <a:prstGeom prst="rect">
            <a:avLst/>
          </a:prstGeom>
          <a:noFill/>
          <a:ln>
            <a:noFill/>
          </a:ln>
        </p:spPr>
        <p:txBody>
          <a:bodyPr lIns="90475" tIns="44450" rIns="90475" bIns="4445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Price per Unit</a:t>
            </a:r>
          </a:p>
        </p:txBody>
      </p:sp>
      <p:sp>
        <p:nvSpPr>
          <p:cNvPr id="1327" name="Shape 1327"/>
          <p:cNvSpPr txBox="1"/>
          <p:nvPr/>
        </p:nvSpPr>
        <p:spPr>
          <a:xfrm>
            <a:off x="2341561" y="6080125"/>
            <a:ext cx="4243386" cy="363536"/>
          </a:xfrm>
          <a:prstGeom prst="rect">
            <a:avLst/>
          </a:prstGeom>
          <a:noFill/>
          <a:ln>
            <a:noFill/>
          </a:ln>
        </p:spPr>
        <p:txBody>
          <a:bodyPr lIns="90475" tIns="44450" rIns="90475" bIns="4445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Quantity Supplied per Period</a:t>
            </a:r>
          </a:p>
        </p:txBody>
      </p:sp>
      <p:cxnSp>
        <p:nvCxnSpPr>
          <p:cNvPr id="1328" name="Shape 1328"/>
          <p:cNvCxnSpPr/>
          <p:nvPr/>
        </p:nvCxnSpPr>
        <p:spPr>
          <a:xfrm>
            <a:off x="4521200" y="1955800"/>
            <a:ext cx="0" cy="3022599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</p:cxnSp>
      <p:grpSp>
        <p:nvGrpSpPr>
          <p:cNvPr id="1329" name="Shape 1329"/>
          <p:cNvGrpSpPr/>
          <p:nvPr/>
        </p:nvGrpSpPr>
        <p:grpSpPr>
          <a:xfrm>
            <a:off x="1854199" y="3479800"/>
            <a:ext cx="4305300" cy="588961"/>
            <a:chOff x="1854199" y="3479800"/>
            <a:chExt cx="4305300" cy="588961"/>
          </a:xfrm>
        </p:grpSpPr>
        <p:cxnSp>
          <p:nvCxnSpPr>
            <p:cNvPr id="1330" name="Shape 1330"/>
            <p:cNvCxnSpPr/>
            <p:nvPr/>
          </p:nvCxnSpPr>
          <p:spPr>
            <a:xfrm rot="10800000">
              <a:off x="2312986" y="3652837"/>
              <a:ext cx="812799" cy="0"/>
            </a:xfrm>
            <a:prstGeom prst="straightConnector1">
              <a:avLst/>
            </a:prstGeom>
            <a:noFill/>
            <a:ln w="25400" cap="flat" cmpd="sng">
              <a:solidFill>
                <a:srgbClr val="939598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1331" name="Shape 1331"/>
            <p:cNvSpPr txBox="1"/>
            <p:nvPr/>
          </p:nvSpPr>
          <p:spPr>
            <a:xfrm flipH="1">
              <a:off x="1854199" y="3479800"/>
              <a:ext cx="420687" cy="366711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lang="en-US" sz="1800" b="0" i="1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P</a:t>
              </a:r>
              <a:r>
                <a:rPr lang="en-US" sz="1800" b="0" i="1" u="none" strike="noStrike" cap="none" baseline="-250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1</a:t>
              </a:r>
            </a:p>
          </p:txBody>
        </p:sp>
        <p:cxnSp>
          <p:nvCxnSpPr>
            <p:cNvPr id="1332" name="Shape 1332"/>
            <p:cNvCxnSpPr/>
            <p:nvPr/>
          </p:nvCxnSpPr>
          <p:spPr>
            <a:xfrm>
              <a:off x="4598987" y="2139950"/>
              <a:ext cx="0" cy="3022599"/>
            </a:xfrm>
            <a:prstGeom prst="straightConnector1">
              <a:avLst/>
            </a:prstGeom>
            <a:noFill/>
            <a:ln w="28575" cap="flat" cmpd="sng">
              <a:solidFill>
                <a:srgbClr val="FE6E13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1333" name="Shape 1333"/>
            <p:cNvSpPr txBox="1"/>
            <p:nvPr/>
          </p:nvSpPr>
          <p:spPr>
            <a:xfrm flipH="1">
              <a:off x="5822950" y="3702050"/>
              <a:ext cx="336549" cy="366711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lang="en-US" sz="1800" b="0" i="1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S</a:t>
              </a:r>
            </a:p>
          </p:txBody>
        </p:sp>
      </p:grpSp>
      <p:sp>
        <p:nvSpPr>
          <p:cNvPr id="1334" name="Shape 1334"/>
          <p:cNvSpPr txBox="1"/>
          <p:nvPr/>
        </p:nvSpPr>
        <p:spPr>
          <a:xfrm>
            <a:off x="4518025" y="1844675"/>
            <a:ext cx="387350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1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S’</a:t>
            </a:r>
          </a:p>
        </p:txBody>
      </p:sp>
      <p:sp>
        <p:nvSpPr>
          <p:cNvPr id="1335" name="Shape 1335"/>
          <p:cNvSpPr/>
          <p:nvPr/>
        </p:nvSpPr>
        <p:spPr>
          <a:xfrm>
            <a:off x="5637212" y="4335462"/>
            <a:ext cx="1497012" cy="3238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  <a:path w="120000" h="120000" fill="none" extrusionOk="0">
                <a:moveTo>
                  <a:pt x="-52856" y="-6102"/>
                </a:moveTo>
                <a:lnTo>
                  <a:pt x="9148" y="-1318"/>
                </a:lnTo>
              </a:path>
            </a:pathLst>
          </a:custGeom>
          <a:solidFill>
            <a:srgbClr val="FFCC99"/>
          </a:solidFill>
          <a:ln w="19050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Perfect elasticity</a:t>
            </a:r>
          </a:p>
        </p:txBody>
      </p:sp>
      <p:sp>
        <p:nvSpPr>
          <p:cNvPr id="1336" name="Shape 1336"/>
          <p:cNvSpPr/>
          <p:nvPr/>
        </p:nvSpPr>
        <p:spPr>
          <a:xfrm>
            <a:off x="5535612" y="2646361"/>
            <a:ext cx="1662111" cy="3238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  <a:path w="120000" h="120000" fill="none" extrusionOk="0">
                <a:moveTo>
                  <a:pt x="16009" y="-15274"/>
                </a:moveTo>
                <a:lnTo>
                  <a:pt x="9148" y="-1188"/>
                </a:lnTo>
              </a:path>
            </a:pathLst>
          </a:custGeom>
          <a:solidFill>
            <a:srgbClr val="FFCC99"/>
          </a:solidFill>
          <a:ln w="19050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Perfect inelasticity</a:t>
            </a:r>
          </a:p>
        </p:txBody>
      </p:sp>
    </p:spTree>
  </p:cSld>
  <p:clrMapOvr>
    <a:masterClrMapping/>
  </p:clrMapOvr>
  <p:transition spd="slow">
    <p:cut/>
  </p:transition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" name="Shape 1341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lang="en-US" sz="440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Elasticity of Supply</a:t>
            </a:r>
          </a:p>
        </p:txBody>
      </p:sp>
      <p:sp>
        <p:nvSpPr>
          <p:cNvPr id="1342" name="Shape 1342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Price elasticity of supply and length of time for adjustment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longer the time allowed for adjustment, the more elastic is supply.</a:t>
            </a:r>
          </a:p>
          <a:p>
            <a:pPr marL="1143000" marR="0" lvl="2" indent="-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Firms can find ways to increase (or decrease) output.</a:t>
            </a:r>
          </a:p>
          <a:p>
            <a:pPr marL="1143000" marR="0" lvl="2" indent="-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Resources can flow into (or out of) an industry through expansion (or contraction) of existing firms.</a:t>
            </a:r>
          </a:p>
        </p:txBody>
      </p:sp>
    </p:spTree>
  </p:cSld>
  <p:clrMapOvr>
    <a:masterClrMapping/>
  </p:clrMapOvr>
  <p:transition spd="slow">
    <p:cut/>
  </p:transition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7" name="Shape 1347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lang="en-US" sz="400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Extremes in Supply Curves</a:t>
            </a:r>
          </a:p>
        </p:txBody>
      </p:sp>
      <p:sp>
        <p:nvSpPr>
          <p:cNvPr id="1348" name="Shape 1348"/>
          <p:cNvSpPr txBox="1"/>
          <p:nvPr/>
        </p:nvSpPr>
        <p:spPr>
          <a:xfrm>
            <a:off x="3340100" y="598805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1349" name="Shape 1349"/>
          <p:cNvCxnSpPr/>
          <p:nvPr/>
        </p:nvCxnSpPr>
        <p:spPr>
          <a:xfrm>
            <a:off x="2324100" y="2093911"/>
            <a:ext cx="0" cy="3706812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1350" name="Shape 1350"/>
          <p:cNvCxnSpPr/>
          <p:nvPr/>
        </p:nvCxnSpPr>
        <p:spPr>
          <a:xfrm>
            <a:off x="2324100" y="5792787"/>
            <a:ext cx="4270375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1351" name="Shape 1351"/>
          <p:cNvSpPr txBox="1"/>
          <p:nvPr/>
        </p:nvSpPr>
        <p:spPr>
          <a:xfrm rot="-5400000">
            <a:off x="-194468" y="3747292"/>
            <a:ext cx="3702049" cy="363536"/>
          </a:xfrm>
          <a:prstGeom prst="rect">
            <a:avLst/>
          </a:prstGeom>
          <a:noFill/>
          <a:ln>
            <a:noFill/>
          </a:ln>
        </p:spPr>
        <p:txBody>
          <a:bodyPr lIns="90475" tIns="44450" rIns="90475" bIns="4445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Price per Unit</a:t>
            </a:r>
          </a:p>
        </p:txBody>
      </p:sp>
      <p:sp>
        <p:nvSpPr>
          <p:cNvPr id="1352" name="Shape 1352"/>
          <p:cNvSpPr txBox="1"/>
          <p:nvPr/>
        </p:nvSpPr>
        <p:spPr>
          <a:xfrm>
            <a:off x="2341561" y="6207125"/>
            <a:ext cx="4243386" cy="363536"/>
          </a:xfrm>
          <a:prstGeom prst="rect">
            <a:avLst/>
          </a:prstGeom>
          <a:noFill/>
          <a:ln>
            <a:noFill/>
          </a:ln>
        </p:spPr>
        <p:txBody>
          <a:bodyPr lIns="90475" tIns="44450" rIns="90475" bIns="4445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Quantity Supplied per Period</a:t>
            </a:r>
          </a:p>
        </p:txBody>
      </p:sp>
    </p:spTree>
  </p:cSld>
  <p:clrMapOvr>
    <a:masterClrMapping/>
  </p:clrMapOvr>
  <p:transition spd="slow">
    <p:cut/>
  </p:transition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7" name="Shape 1357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lang="en-US" sz="400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Extremes in Supply Curves</a:t>
            </a:r>
          </a:p>
        </p:txBody>
      </p:sp>
      <p:sp>
        <p:nvSpPr>
          <p:cNvPr id="1358" name="Shape 1358"/>
          <p:cNvSpPr txBox="1"/>
          <p:nvPr/>
        </p:nvSpPr>
        <p:spPr>
          <a:xfrm>
            <a:off x="3340100" y="598805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1359" name="Shape 1359"/>
          <p:cNvCxnSpPr/>
          <p:nvPr/>
        </p:nvCxnSpPr>
        <p:spPr>
          <a:xfrm>
            <a:off x="2324100" y="2093911"/>
            <a:ext cx="0" cy="3706812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1360" name="Shape 1360"/>
          <p:cNvCxnSpPr/>
          <p:nvPr/>
        </p:nvCxnSpPr>
        <p:spPr>
          <a:xfrm>
            <a:off x="2324100" y="5792787"/>
            <a:ext cx="4270375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1361" name="Shape 1361"/>
          <p:cNvSpPr txBox="1"/>
          <p:nvPr/>
        </p:nvSpPr>
        <p:spPr>
          <a:xfrm>
            <a:off x="4022725" y="5845175"/>
            <a:ext cx="446086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1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</a:t>
            </a:r>
            <a:r>
              <a:rPr lang="en-US" sz="1800" b="0" i="1" u="none" strike="noStrike" cap="none" baseline="-25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</a:t>
            </a:r>
          </a:p>
        </p:txBody>
      </p:sp>
      <p:cxnSp>
        <p:nvCxnSpPr>
          <p:cNvPr id="1362" name="Shape 1362"/>
          <p:cNvCxnSpPr/>
          <p:nvPr/>
        </p:nvCxnSpPr>
        <p:spPr>
          <a:xfrm>
            <a:off x="4197350" y="5099050"/>
            <a:ext cx="6349" cy="693737"/>
          </a:xfrm>
          <a:prstGeom prst="straightConnector1">
            <a:avLst/>
          </a:prstGeom>
          <a:noFill/>
          <a:ln w="25400" cap="flat" cmpd="sng">
            <a:solidFill>
              <a:srgbClr val="939598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1363" name="Shape 1363"/>
          <p:cNvSpPr txBox="1"/>
          <p:nvPr/>
        </p:nvSpPr>
        <p:spPr>
          <a:xfrm rot="-5400000">
            <a:off x="-194468" y="3747292"/>
            <a:ext cx="3702049" cy="363536"/>
          </a:xfrm>
          <a:prstGeom prst="rect">
            <a:avLst/>
          </a:prstGeom>
          <a:noFill/>
          <a:ln>
            <a:noFill/>
          </a:ln>
        </p:spPr>
        <p:txBody>
          <a:bodyPr lIns="90475" tIns="44450" rIns="90475" bIns="4445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Price per Unit</a:t>
            </a:r>
          </a:p>
        </p:txBody>
      </p:sp>
      <p:sp>
        <p:nvSpPr>
          <p:cNvPr id="1364" name="Shape 1364"/>
          <p:cNvSpPr txBox="1"/>
          <p:nvPr/>
        </p:nvSpPr>
        <p:spPr>
          <a:xfrm>
            <a:off x="2341561" y="6207125"/>
            <a:ext cx="4243386" cy="363536"/>
          </a:xfrm>
          <a:prstGeom prst="rect">
            <a:avLst/>
          </a:prstGeom>
          <a:noFill/>
          <a:ln>
            <a:noFill/>
          </a:ln>
        </p:spPr>
        <p:txBody>
          <a:bodyPr lIns="90475" tIns="44450" rIns="90475" bIns="4445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Quantity Supplied per Period</a:t>
            </a:r>
          </a:p>
        </p:txBody>
      </p:sp>
      <p:cxnSp>
        <p:nvCxnSpPr>
          <p:cNvPr id="1365" name="Shape 1365"/>
          <p:cNvCxnSpPr/>
          <p:nvPr/>
        </p:nvCxnSpPr>
        <p:spPr>
          <a:xfrm>
            <a:off x="4203700" y="1917700"/>
            <a:ext cx="0" cy="3467099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1366" name="Shape 1366"/>
          <p:cNvSpPr txBox="1"/>
          <p:nvPr/>
        </p:nvSpPr>
        <p:spPr>
          <a:xfrm>
            <a:off x="4225925" y="1870075"/>
            <a:ext cx="420687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1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</a:t>
            </a:r>
            <a:r>
              <a:rPr lang="en-US" sz="1800" b="0" i="0" u="none" strike="noStrike" cap="none" baseline="-25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</a:p>
        </p:txBody>
      </p:sp>
      <p:sp>
        <p:nvSpPr>
          <p:cNvPr id="1367" name="Shape 1367"/>
          <p:cNvSpPr txBox="1"/>
          <p:nvPr/>
        </p:nvSpPr>
        <p:spPr>
          <a:xfrm>
            <a:off x="5710237" y="2343150"/>
            <a:ext cx="2370137" cy="962024"/>
          </a:xfrm>
          <a:prstGeom prst="rect">
            <a:avLst/>
          </a:prstGeom>
          <a:solidFill>
            <a:srgbClr val="FFCC99"/>
          </a:solidFill>
          <a:ln w="19050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 the short run, the supply curve, </a:t>
            </a:r>
            <a:r>
              <a:rPr lang="en-US" sz="1400" b="0" i="1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</a:t>
            </a:r>
            <a:r>
              <a:rPr lang="en-US" sz="1400" b="0" i="1" u="none" strike="noStrike" cap="none" baseline="-25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lang="en-US"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is vertical with price </a:t>
            </a:r>
            <a:r>
              <a:rPr lang="en-US" sz="1400" b="0" i="1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</a:t>
            </a:r>
            <a:r>
              <a:rPr lang="en-US" sz="1400" b="0" i="1" u="none" strike="noStrike" cap="none" baseline="-25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 </a:t>
            </a:r>
            <a:r>
              <a:rPr lang="en-US" sz="1400" b="0" i="1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and quantity supplied of</a:t>
            </a:r>
            <a:r>
              <a:rPr lang="en-US" sz="1400" b="0" i="1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Q</a:t>
            </a:r>
            <a:r>
              <a:rPr lang="en-US" sz="1400" b="0" i="1" u="none" strike="noStrike" cap="none" baseline="-25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</a:t>
            </a:r>
            <a:r>
              <a:rPr lang="en-US"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</a:p>
        </p:txBody>
      </p:sp>
      <p:grpSp>
        <p:nvGrpSpPr>
          <p:cNvPr id="1368" name="Shape 1368"/>
          <p:cNvGrpSpPr/>
          <p:nvPr/>
        </p:nvGrpSpPr>
        <p:grpSpPr>
          <a:xfrm>
            <a:off x="1841500" y="3600450"/>
            <a:ext cx="2682874" cy="490536"/>
            <a:chOff x="1841500" y="3600450"/>
            <a:chExt cx="2682874" cy="490536"/>
          </a:xfrm>
        </p:grpSpPr>
        <p:cxnSp>
          <p:nvCxnSpPr>
            <p:cNvPr id="1369" name="Shape 1369"/>
            <p:cNvCxnSpPr/>
            <p:nvPr/>
          </p:nvCxnSpPr>
          <p:spPr>
            <a:xfrm>
              <a:off x="2330450" y="3771900"/>
              <a:ext cx="1841499" cy="0"/>
            </a:xfrm>
            <a:prstGeom prst="straightConnector1">
              <a:avLst/>
            </a:prstGeom>
            <a:noFill/>
            <a:ln w="25400" cap="flat" cmpd="sng">
              <a:solidFill>
                <a:srgbClr val="939598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1370" name="Shape 1370"/>
            <p:cNvSpPr txBox="1"/>
            <p:nvPr/>
          </p:nvSpPr>
          <p:spPr>
            <a:xfrm>
              <a:off x="1841500" y="3600450"/>
              <a:ext cx="420687" cy="366711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lang="en-US" sz="1800" b="0" i="1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P</a:t>
              </a:r>
              <a:r>
                <a:rPr lang="en-US" sz="1800" b="0" i="1" u="none" strike="noStrike" cap="none" baseline="-250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e</a:t>
              </a:r>
            </a:p>
          </p:txBody>
        </p:sp>
        <p:sp>
          <p:nvSpPr>
            <p:cNvPr id="1371" name="Shape 1371"/>
            <p:cNvSpPr/>
            <p:nvPr/>
          </p:nvSpPr>
          <p:spPr>
            <a:xfrm>
              <a:off x="4154487" y="3722687"/>
              <a:ext cx="100011" cy="100011"/>
            </a:xfrm>
            <a:prstGeom prst="ellipse">
              <a:avLst/>
            </a:prstGeom>
            <a:solidFill>
              <a:srgbClr val="00889B"/>
            </a:solidFill>
            <a:ln w="9525" cap="flat" cmpd="sng">
              <a:solidFill>
                <a:schemeClr val="dk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372" name="Shape 1372"/>
            <p:cNvSpPr txBox="1"/>
            <p:nvPr/>
          </p:nvSpPr>
          <p:spPr>
            <a:xfrm>
              <a:off x="4187825" y="3724275"/>
              <a:ext cx="336549" cy="366711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lang="en-US" sz="1800" b="0" i="1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E</a:t>
              </a:r>
            </a:p>
          </p:txBody>
        </p:sp>
      </p:grpSp>
    </p:spTree>
  </p:cSld>
  <p:clrMapOvr>
    <a:masterClrMapping/>
  </p:clrMapOvr>
  <p:transition spd="slow">
    <p:cut/>
  </p:transition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7" name="Shape 1377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lang="en-US" sz="360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Short-Run and Long-Run </a:t>
            </a:r>
            <a:br>
              <a:rPr lang="en-US" sz="360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360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Price Elasticity of Supply</a:t>
            </a:r>
          </a:p>
        </p:txBody>
      </p:sp>
      <p:sp>
        <p:nvSpPr>
          <p:cNvPr id="1378" name="Shape 1378"/>
          <p:cNvSpPr txBox="1"/>
          <p:nvPr/>
        </p:nvSpPr>
        <p:spPr>
          <a:xfrm>
            <a:off x="3340100" y="598805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1379" name="Shape 1379"/>
          <p:cNvCxnSpPr/>
          <p:nvPr/>
        </p:nvCxnSpPr>
        <p:spPr>
          <a:xfrm>
            <a:off x="2330450" y="3771900"/>
            <a:ext cx="1841499" cy="0"/>
          </a:xfrm>
          <a:prstGeom prst="straightConnector1">
            <a:avLst/>
          </a:prstGeom>
          <a:noFill/>
          <a:ln w="25400" cap="flat" cmpd="sng">
            <a:solidFill>
              <a:srgbClr val="939598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1380" name="Shape 1380"/>
          <p:cNvCxnSpPr/>
          <p:nvPr/>
        </p:nvCxnSpPr>
        <p:spPr>
          <a:xfrm>
            <a:off x="2324100" y="2081211"/>
            <a:ext cx="0" cy="3706812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1381" name="Shape 1381"/>
          <p:cNvCxnSpPr/>
          <p:nvPr/>
        </p:nvCxnSpPr>
        <p:spPr>
          <a:xfrm>
            <a:off x="2311400" y="5792787"/>
            <a:ext cx="4270375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1382" name="Shape 1382"/>
          <p:cNvSpPr txBox="1"/>
          <p:nvPr/>
        </p:nvSpPr>
        <p:spPr>
          <a:xfrm>
            <a:off x="1841500" y="3600450"/>
            <a:ext cx="420687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1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</a:t>
            </a:r>
            <a:r>
              <a:rPr lang="en-US" sz="1800" b="0" i="1" u="none" strike="noStrike" cap="none" baseline="-25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</a:t>
            </a:r>
          </a:p>
        </p:txBody>
      </p:sp>
      <p:sp>
        <p:nvSpPr>
          <p:cNvPr id="1383" name="Shape 1383"/>
          <p:cNvSpPr txBox="1"/>
          <p:nvPr/>
        </p:nvSpPr>
        <p:spPr>
          <a:xfrm>
            <a:off x="4022725" y="5845175"/>
            <a:ext cx="446086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1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</a:t>
            </a:r>
            <a:r>
              <a:rPr lang="en-US" sz="1800" b="0" i="1" u="none" strike="noStrike" cap="none" baseline="-25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</a:t>
            </a:r>
          </a:p>
        </p:txBody>
      </p:sp>
      <p:cxnSp>
        <p:nvCxnSpPr>
          <p:cNvPr id="1384" name="Shape 1384"/>
          <p:cNvCxnSpPr/>
          <p:nvPr/>
        </p:nvCxnSpPr>
        <p:spPr>
          <a:xfrm>
            <a:off x="4197350" y="5099050"/>
            <a:ext cx="6349" cy="693737"/>
          </a:xfrm>
          <a:prstGeom prst="straightConnector1">
            <a:avLst/>
          </a:prstGeom>
          <a:noFill/>
          <a:ln w="25400" cap="flat" cmpd="sng">
            <a:solidFill>
              <a:srgbClr val="939598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1385" name="Shape 1385"/>
          <p:cNvSpPr txBox="1"/>
          <p:nvPr/>
        </p:nvSpPr>
        <p:spPr>
          <a:xfrm rot="-5400000">
            <a:off x="-194468" y="3747292"/>
            <a:ext cx="3702049" cy="363536"/>
          </a:xfrm>
          <a:prstGeom prst="rect">
            <a:avLst/>
          </a:prstGeom>
          <a:noFill/>
          <a:ln>
            <a:noFill/>
          </a:ln>
        </p:spPr>
        <p:txBody>
          <a:bodyPr lIns="90475" tIns="44450" rIns="90475" bIns="4445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Price per Unit</a:t>
            </a:r>
          </a:p>
        </p:txBody>
      </p:sp>
      <p:sp>
        <p:nvSpPr>
          <p:cNvPr id="1386" name="Shape 1386"/>
          <p:cNvSpPr txBox="1"/>
          <p:nvPr/>
        </p:nvSpPr>
        <p:spPr>
          <a:xfrm>
            <a:off x="2341561" y="6207125"/>
            <a:ext cx="4243386" cy="363536"/>
          </a:xfrm>
          <a:prstGeom prst="rect">
            <a:avLst/>
          </a:prstGeom>
          <a:noFill/>
          <a:ln>
            <a:noFill/>
          </a:ln>
        </p:spPr>
        <p:txBody>
          <a:bodyPr lIns="90475" tIns="44450" rIns="90475" bIns="4445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Quantity Supplied per Period</a:t>
            </a:r>
          </a:p>
        </p:txBody>
      </p:sp>
      <p:cxnSp>
        <p:nvCxnSpPr>
          <p:cNvPr id="1387" name="Shape 1387"/>
          <p:cNvCxnSpPr/>
          <p:nvPr/>
        </p:nvCxnSpPr>
        <p:spPr>
          <a:xfrm>
            <a:off x="4203700" y="1917700"/>
            <a:ext cx="0" cy="3467099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</p:cxnSp>
      <p:grpSp>
        <p:nvGrpSpPr>
          <p:cNvPr id="1388" name="Shape 1388"/>
          <p:cNvGrpSpPr/>
          <p:nvPr/>
        </p:nvGrpSpPr>
        <p:grpSpPr>
          <a:xfrm>
            <a:off x="1841500" y="3117850"/>
            <a:ext cx="2412999" cy="366711"/>
            <a:chOff x="1841500" y="3117850"/>
            <a:chExt cx="2412999" cy="366711"/>
          </a:xfrm>
        </p:grpSpPr>
        <p:cxnSp>
          <p:nvCxnSpPr>
            <p:cNvPr id="1389" name="Shape 1389"/>
            <p:cNvCxnSpPr/>
            <p:nvPr/>
          </p:nvCxnSpPr>
          <p:spPr>
            <a:xfrm>
              <a:off x="2330450" y="3289300"/>
              <a:ext cx="1841499" cy="0"/>
            </a:xfrm>
            <a:prstGeom prst="straightConnector1">
              <a:avLst/>
            </a:prstGeom>
            <a:noFill/>
            <a:ln w="25400" cap="flat" cmpd="sng">
              <a:solidFill>
                <a:srgbClr val="939598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1390" name="Shape 1390"/>
            <p:cNvSpPr txBox="1"/>
            <p:nvPr/>
          </p:nvSpPr>
          <p:spPr>
            <a:xfrm>
              <a:off x="1841500" y="3117850"/>
              <a:ext cx="420687" cy="366711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lang="en-US" sz="1800" b="0" i="1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P</a:t>
              </a:r>
              <a:r>
                <a:rPr lang="en-US" sz="1800" b="0" i="0" u="none" strike="noStrike" cap="none" baseline="-250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1</a:t>
              </a:r>
            </a:p>
          </p:txBody>
        </p:sp>
        <p:sp>
          <p:nvSpPr>
            <p:cNvPr id="1391" name="Shape 1391"/>
            <p:cNvSpPr/>
            <p:nvPr/>
          </p:nvSpPr>
          <p:spPr>
            <a:xfrm>
              <a:off x="4154487" y="3227386"/>
              <a:ext cx="100011" cy="100011"/>
            </a:xfrm>
            <a:prstGeom prst="ellipse">
              <a:avLst/>
            </a:prstGeom>
            <a:solidFill>
              <a:srgbClr val="00889B"/>
            </a:solidFill>
            <a:ln w="9525" cap="flat" cmpd="sng">
              <a:solidFill>
                <a:schemeClr val="dk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sp>
        <p:nvSpPr>
          <p:cNvPr id="1392" name="Shape 1392"/>
          <p:cNvSpPr/>
          <p:nvPr/>
        </p:nvSpPr>
        <p:spPr>
          <a:xfrm>
            <a:off x="4154487" y="3722687"/>
            <a:ext cx="100011" cy="100011"/>
          </a:xfrm>
          <a:prstGeom prst="ellipse">
            <a:avLst/>
          </a:prstGeom>
          <a:solidFill>
            <a:srgbClr val="00889B"/>
          </a:solidFill>
          <a:ln w="952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93" name="Shape 1393"/>
          <p:cNvSpPr txBox="1"/>
          <p:nvPr/>
        </p:nvSpPr>
        <p:spPr>
          <a:xfrm>
            <a:off x="4225925" y="1870075"/>
            <a:ext cx="420687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1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</a:t>
            </a:r>
            <a:r>
              <a:rPr lang="en-US" sz="1800" b="0" i="0" u="none" strike="noStrike" cap="none" baseline="-25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</a:p>
        </p:txBody>
      </p:sp>
      <p:sp>
        <p:nvSpPr>
          <p:cNvPr id="1394" name="Shape 1394"/>
          <p:cNvSpPr txBox="1"/>
          <p:nvPr/>
        </p:nvSpPr>
        <p:spPr>
          <a:xfrm>
            <a:off x="5646737" y="2393950"/>
            <a:ext cx="2257425" cy="536575"/>
          </a:xfrm>
          <a:prstGeom prst="rect">
            <a:avLst/>
          </a:prstGeom>
          <a:solidFill>
            <a:srgbClr val="FFCC99"/>
          </a:solidFill>
          <a:ln w="19050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If price increases to </a:t>
            </a:r>
            <a:r>
              <a:rPr lang="en-US" sz="1400" b="0" i="1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</a:t>
            </a:r>
            <a:r>
              <a:rPr lang="en-US" sz="1400" b="0" i="0" u="none" strike="noStrike" cap="none" baseline="-25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lang="en-US"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quantity stays unchanged</a:t>
            </a:r>
          </a:p>
        </p:txBody>
      </p:sp>
      <p:sp>
        <p:nvSpPr>
          <p:cNvPr id="1395" name="Shape 1395"/>
          <p:cNvSpPr txBox="1"/>
          <p:nvPr/>
        </p:nvSpPr>
        <p:spPr>
          <a:xfrm>
            <a:off x="4187825" y="3724275"/>
            <a:ext cx="336549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1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</a:t>
            </a:r>
          </a:p>
        </p:txBody>
      </p:sp>
    </p:spTree>
  </p:cSld>
  <p:clrMapOvr>
    <a:masterClrMapping/>
  </p:clrMapOvr>
  <p:transition spd="slow">
    <p:cut/>
  </p:transition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0" name="Shape 1400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lang="en-US" sz="360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Short-Run and Long-Run </a:t>
            </a:r>
            <a:br>
              <a:rPr lang="en-US" sz="360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360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Price Elasticity of Supply</a:t>
            </a:r>
          </a:p>
        </p:txBody>
      </p:sp>
      <p:sp>
        <p:nvSpPr>
          <p:cNvPr id="1401" name="Shape 1401"/>
          <p:cNvSpPr txBox="1"/>
          <p:nvPr/>
        </p:nvSpPr>
        <p:spPr>
          <a:xfrm>
            <a:off x="3340100" y="598805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1402" name="Shape 1402"/>
          <p:cNvCxnSpPr/>
          <p:nvPr/>
        </p:nvCxnSpPr>
        <p:spPr>
          <a:xfrm>
            <a:off x="2330450" y="3771900"/>
            <a:ext cx="1841499" cy="0"/>
          </a:xfrm>
          <a:prstGeom prst="straightConnector1">
            <a:avLst/>
          </a:prstGeom>
          <a:noFill/>
          <a:ln w="25400" cap="flat" cmpd="sng">
            <a:solidFill>
              <a:srgbClr val="939598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1403" name="Shape 1403"/>
          <p:cNvCxnSpPr/>
          <p:nvPr/>
        </p:nvCxnSpPr>
        <p:spPr>
          <a:xfrm>
            <a:off x="2324100" y="2081211"/>
            <a:ext cx="0" cy="3706812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1404" name="Shape 1404"/>
          <p:cNvCxnSpPr/>
          <p:nvPr/>
        </p:nvCxnSpPr>
        <p:spPr>
          <a:xfrm>
            <a:off x="2311400" y="5792787"/>
            <a:ext cx="4270375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1405" name="Shape 1405"/>
          <p:cNvSpPr txBox="1"/>
          <p:nvPr/>
        </p:nvSpPr>
        <p:spPr>
          <a:xfrm>
            <a:off x="1841500" y="3600450"/>
            <a:ext cx="420687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1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</a:t>
            </a:r>
            <a:r>
              <a:rPr lang="en-US" sz="1800" b="0" i="1" u="none" strike="noStrike" cap="none" baseline="-25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</a:t>
            </a:r>
          </a:p>
        </p:txBody>
      </p:sp>
      <p:sp>
        <p:nvSpPr>
          <p:cNvPr id="1406" name="Shape 1406"/>
          <p:cNvSpPr txBox="1"/>
          <p:nvPr/>
        </p:nvSpPr>
        <p:spPr>
          <a:xfrm>
            <a:off x="4022725" y="5845175"/>
            <a:ext cx="446086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1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</a:t>
            </a:r>
            <a:r>
              <a:rPr lang="en-US" sz="1800" b="0" i="1" u="none" strike="noStrike" cap="none" baseline="-25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</a:t>
            </a:r>
          </a:p>
        </p:txBody>
      </p:sp>
      <p:cxnSp>
        <p:nvCxnSpPr>
          <p:cNvPr id="1407" name="Shape 1407"/>
          <p:cNvCxnSpPr/>
          <p:nvPr/>
        </p:nvCxnSpPr>
        <p:spPr>
          <a:xfrm>
            <a:off x="4203700" y="5099050"/>
            <a:ext cx="6349" cy="693737"/>
          </a:xfrm>
          <a:prstGeom prst="straightConnector1">
            <a:avLst/>
          </a:prstGeom>
          <a:noFill/>
          <a:ln w="25400" cap="flat" cmpd="sng">
            <a:solidFill>
              <a:srgbClr val="939598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1408" name="Shape 1408"/>
          <p:cNvSpPr txBox="1"/>
          <p:nvPr/>
        </p:nvSpPr>
        <p:spPr>
          <a:xfrm rot="-5400000">
            <a:off x="-194468" y="3747292"/>
            <a:ext cx="3702049" cy="363536"/>
          </a:xfrm>
          <a:prstGeom prst="rect">
            <a:avLst/>
          </a:prstGeom>
          <a:noFill/>
          <a:ln>
            <a:noFill/>
          </a:ln>
        </p:spPr>
        <p:txBody>
          <a:bodyPr lIns="90475" tIns="44450" rIns="90475" bIns="4445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Price per Unit</a:t>
            </a:r>
          </a:p>
        </p:txBody>
      </p:sp>
      <p:sp>
        <p:nvSpPr>
          <p:cNvPr id="1409" name="Shape 1409"/>
          <p:cNvSpPr txBox="1"/>
          <p:nvPr/>
        </p:nvSpPr>
        <p:spPr>
          <a:xfrm>
            <a:off x="2341561" y="6207125"/>
            <a:ext cx="4243386" cy="363536"/>
          </a:xfrm>
          <a:prstGeom prst="rect">
            <a:avLst/>
          </a:prstGeom>
          <a:noFill/>
          <a:ln>
            <a:noFill/>
          </a:ln>
        </p:spPr>
        <p:txBody>
          <a:bodyPr lIns="90475" tIns="44450" rIns="90475" bIns="4445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Quantity Supplied per Period</a:t>
            </a:r>
          </a:p>
        </p:txBody>
      </p:sp>
      <p:cxnSp>
        <p:nvCxnSpPr>
          <p:cNvPr id="1410" name="Shape 1410"/>
          <p:cNvCxnSpPr/>
          <p:nvPr/>
        </p:nvCxnSpPr>
        <p:spPr>
          <a:xfrm>
            <a:off x="4203700" y="1917700"/>
            <a:ext cx="0" cy="3467099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1411" name="Shape 1411"/>
          <p:cNvSpPr txBox="1"/>
          <p:nvPr/>
        </p:nvSpPr>
        <p:spPr>
          <a:xfrm>
            <a:off x="4225925" y="1870075"/>
            <a:ext cx="420687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1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</a:t>
            </a:r>
            <a:r>
              <a:rPr lang="en-US" sz="1800" b="0" i="0" u="none" strike="noStrike" cap="none" baseline="-25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</a:p>
        </p:txBody>
      </p:sp>
      <p:grpSp>
        <p:nvGrpSpPr>
          <p:cNvPr id="1412" name="Shape 1412"/>
          <p:cNvGrpSpPr/>
          <p:nvPr/>
        </p:nvGrpSpPr>
        <p:grpSpPr>
          <a:xfrm>
            <a:off x="2882899" y="2159000"/>
            <a:ext cx="3541712" cy="2882899"/>
            <a:chOff x="2882899" y="2159000"/>
            <a:chExt cx="3541712" cy="2882899"/>
          </a:xfrm>
        </p:grpSpPr>
        <p:cxnSp>
          <p:nvCxnSpPr>
            <p:cNvPr id="1413" name="Shape 1413"/>
            <p:cNvCxnSpPr/>
            <p:nvPr/>
          </p:nvCxnSpPr>
          <p:spPr>
            <a:xfrm rot="10800000">
              <a:off x="3238499" y="4749799"/>
              <a:ext cx="876300" cy="2921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miter/>
              <a:headEnd type="none" w="med" len="med"/>
              <a:tailEnd type="triangle" w="lg" len="lg"/>
            </a:ln>
          </p:spPr>
        </p:cxnSp>
        <p:grpSp>
          <p:nvGrpSpPr>
            <p:cNvPr id="1414" name="Shape 1414"/>
            <p:cNvGrpSpPr/>
            <p:nvPr/>
          </p:nvGrpSpPr>
          <p:grpSpPr>
            <a:xfrm>
              <a:off x="2882899" y="2159000"/>
              <a:ext cx="3541712" cy="2732087"/>
              <a:chOff x="2882899" y="2159000"/>
              <a:chExt cx="3541712" cy="2732087"/>
            </a:xfrm>
          </p:grpSpPr>
          <p:cxnSp>
            <p:nvCxnSpPr>
              <p:cNvPr id="1415" name="Shape 1415"/>
              <p:cNvCxnSpPr/>
              <p:nvPr/>
            </p:nvCxnSpPr>
            <p:spPr>
              <a:xfrm rot="-5400000">
                <a:off x="3124993" y="1916906"/>
                <a:ext cx="2732087" cy="3216275"/>
              </a:xfrm>
              <a:prstGeom prst="straightConnector1">
                <a:avLst/>
              </a:prstGeom>
              <a:noFill/>
              <a:ln w="28575" cap="flat" cmpd="sng">
                <a:solidFill>
                  <a:srgbClr val="FE6E13"/>
                </a:solidFill>
                <a:prstDash val="solid"/>
                <a:miter/>
                <a:headEnd type="none" w="med" len="med"/>
                <a:tailEnd type="none" w="med" len="med"/>
              </a:ln>
            </p:spPr>
          </p:cxnSp>
          <p:sp>
            <p:nvSpPr>
              <p:cNvPr id="1416" name="Shape 1416"/>
              <p:cNvSpPr txBox="1"/>
              <p:nvPr/>
            </p:nvSpPr>
            <p:spPr>
              <a:xfrm>
                <a:off x="6003925" y="2174875"/>
                <a:ext cx="420687" cy="36671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ct val="25000"/>
                  <a:buFont typeface="Arial"/>
                  <a:buNone/>
                </a:pPr>
                <a:r>
                  <a:rPr lang="en-US" sz="1800" b="0" i="1" u="none" strike="noStrike" cap="none" baseline="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S</a:t>
                </a:r>
                <a:r>
                  <a:rPr lang="en-US" sz="1800" b="0" i="0" u="none" strike="noStrike" cap="none" baseline="-250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2</a:t>
                </a:r>
              </a:p>
            </p:txBody>
          </p:sp>
          <p:cxnSp>
            <p:nvCxnSpPr>
              <p:cNvPr id="1417" name="Shape 1417"/>
              <p:cNvCxnSpPr/>
              <p:nvPr/>
            </p:nvCxnSpPr>
            <p:spPr>
              <a:xfrm>
                <a:off x="4343400" y="2298700"/>
                <a:ext cx="1092199" cy="254000"/>
              </a:xfrm>
              <a:prstGeom prst="straightConnector1">
                <a:avLst/>
              </a:prstGeom>
              <a:noFill/>
              <a:ln w="19050" cap="flat" cmpd="sng">
                <a:solidFill>
                  <a:schemeClr val="dk1"/>
                </a:solidFill>
                <a:prstDash val="solid"/>
                <a:miter/>
                <a:headEnd type="none" w="med" len="med"/>
                <a:tailEnd type="triangle" w="lg" len="lg"/>
              </a:ln>
            </p:spPr>
          </p:cxnSp>
        </p:grpSp>
      </p:grpSp>
      <p:cxnSp>
        <p:nvCxnSpPr>
          <p:cNvPr id="1418" name="Shape 1418"/>
          <p:cNvCxnSpPr/>
          <p:nvPr/>
        </p:nvCxnSpPr>
        <p:spPr>
          <a:xfrm>
            <a:off x="4267200" y="5524500"/>
            <a:ext cx="431799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miter/>
            <a:headEnd type="none" w="med" len="med"/>
            <a:tailEnd type="triangle" w="lg" len="lg"/>
          </a:ln>
        </p:spPr>
      </p:cxnSp>
      <p:sp>
        <p:nvSpPr>
          <p:cNvPr id="1419" name="Shape 1419"/>
          <p:cNvSpPr txBox="1"/>
          <p:nvPr/>
        </p:nvSpPr>
        <p:spPr>
          <a:xfrm>
            <a:off x="6142037" y="3308350"/>
            <a:ext cx="2257425" cy="1023936"/>
          </a:xfrm>
          <a:prstGeom prst="rect">
            <a:avLst/>
          </a:prstGeom>
          <a:solidFill>
            <a:srgbClr val="FFCC99"/>
          </a:solidFill>
          <a:ln w="19050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As time passes the supply curve rotates from </a:t>
            </a:r>
            <a:r>
              <a:rPr lang="en-US" sz="1400" b="0" i="1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</a:t>
            </a:r>
            <a:r>
              <a:rPr lang="en-US" sz="1400" b="0" i="0" u="none" strike="noStrike" cap="none" baseline="-25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lang="en-US" sz="1800" b="0" i="1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 </a:t>
            </a:r>
            <a:r>
              <a:rPr lang="en-US" sz="1400" b="0" i="1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</a:t>
            </a:r>
            <a:r>
              <a:rPr lang="en-US" sz="1400" b="0" i="0" u="none" strike="noStrike" cap="none" baseline="-25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en-US"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and quantity supplied rises first to </a:t>
            </a:r>
            <a:r>
              <a:rPr lang="en-US" sz="1400" b="0" i="1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</a:t>
            </a:r>
            <a:r>
              <a:rPr lang="en-US" sz="1400" b="0" i="0" u="none" strike="noStrike" cap="none" baseline="-25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lang="en-US"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</a:p>
        </p:txBody>
      </p:sp>
      <p:grpSp>
        <p:nvGrpSpPr>
          <p:cNvPr id="1420" name="Shape 1420"/>
          <p:cNvGrpSpPr/>
          <p:nvPr/>
        </p:nvGrpSpPr>
        <p:grpSpPr>
          <a:xfrm>
            <a:off x="4154487" y="3722687"/>
            <a:ext cx="369887" cy="368299"/>
            <a:chOff x="4154487" y="3722687"/>
            <a:chExt cx="369887" cy="368299"/>
          </a:xfrm>
        </p:grpSpPr>
        <p:sp>
          <p:nvSpPr>
            <p:cNvPr id="1421" name="Shape 1421"/>
            <p:cNvSpPr/>
            <p:nvPr/>
          </p:nvSpPr>
          <p:spPr>
            <a:xfrm>
              <a:off x="4154487" y="3722687"/>
              <a:ext cx="100011" cy="100011"/>
            </a:xfrm>
            <a:prstGeom prst="ellipse">
              <a:avLst/>
            </a:prstGeom>
            <a:solidFill>
              <a:srgbClr val="00889B"/>
            </a:solidFill>
            <a:ln w="9525" cap="flat" cmpd="sng">
              <a:solidFill>
                <a:schemeClr val="dk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422" name="Shape 1422"/>
            <p:cNvSpPr txBox="1"/>
            <p:nvPr/>
          </p:nvSpPr>
          <p:spPr>
            <a:xfrm>
              <a:off x="4187825" y="3724275"/>
              <a:ext cx="336549" cy="366711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lang="en-US" sz="1800" b="0" i="1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E</a:t>
              </a:r>
            </a:p>
          </p:txBody>
        </p:sp>
      </p:grpSp>
      <p:grpSp>
        <p:nvGrpSpPr>
          <p:cNvPr id="1423" name="Shape 1423"/>
          <p:cNvGrpSpPr/>
          <p:nvPr/>
        </p:nvGrpSpPr>
        <p:grpSpPr>
          <a:xfrm>
            <a:off x="1841500" y="3117850"/>
            <a:ext cx="3198811" cy="3094036"/>
            <a:chOff x="1841500" y="3117850"/>
            <a:chExt cx="3198811" cy="3094036"/>
          </a:xfrm>
        </p:grpSpPr>
        <p:cxnSp>
          <p:nvCxnSpPr>
            <p:cNvPr id="1424" name="Shape 1424"/>
            <p:cNvCxnSpPr/>
            <p:nvPr/>
          </p:nvCxnSpPr>
          <p:spPr>
            <a:xfrm>
              <a:off x="2330450" y="3289300"/>
              <a:ext cx="2425700" cy="0"/>
            </a:xfrm>
            <a:prstGeom prst="straightConnector1">
              <a:avLst/>
            </a:prstGeom>
            <a:noFill/>
            <a:ln w="25400" cap="flat" cmpd="sng">
              <a:solidFill>
                <a:srgbClr val="939598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1425" name="Shape 1425"/>
            <p:cNvSpPr txBox="1"/>
            <p:nvPr/>
          </p:nvSpPr>
          <p:spPr>
            <a:xfrm>
              <a:off x="1841500" y="3117850"/>
              <a:ext cx="420687" cy="366711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lang="en-US" sz="1800" b="0" i="1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P</a:t>
              </a:r>
              <a:r>
                <a:rPr lang="en-US" sz="1800" b="0" i="0" u="none" strike="noStrike" cap="none" baseline="-250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1</a:t>
              </a:r>
            </a:p>
          </p:txBody>
        </p:sp>
        <p:sp>
          <p:nvSpPr>
            <p:cNvPr id="1426" name="Shape 1426"/>
            <p:cNvSpPr txBox="1"/>
            <p:nvPr/>
          </p:nvSpPr>
          <p:spPr>
            <a:xfrm>
              <a:off x="4594225" y="5845175"/>
              <a:ext cx="446086" cy="366711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lang="en-US" sz="1800" b="0" i="1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Q</a:t>
              </a:r>
              <a:r>
                <a:rPr lang="en-US" sz="1800" b="0" i="0" u="none" strike="noStrike" cap="none" baseline="-250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1</a:t>
              </a:r>
            </a:p>
          </p:txBody>
        </p:sp>
        <p:cxnSp>
          <p:nvCxnSpPr>
            <p:cNvPr id="1427" name="Shape 1427"/>
            <p:cNvCxnSpPr/>
            <p:nvPr/>
          </p:nvCxnSpPr>
          <p:spPr>
            <a:xfrm>
              <a:off x="4770437" y="3295650"/>
              <a:ext cx="11112" cy="2497136"/>
            </a:xfrm>
            <a:prstGeom prst="straightConnector1">
              <a:avLst/>
            </a:prstGeom>
            <a:noFill/>
            <a:ln w="25400" cap="flat" cmpd="sng">
              <a:solidFill>
                <a:srgbClr val="939598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1428" name="Shape 1428"/>
            <p:cNvSpPr/>
            <p:nvPr/>
          </p:nvSpPr>
          <p:spPr>
            <a:xfrm>
              <a:off x="4719637" y="3240086"/>
              <a:ext cx="100011" cy="100011"/>
            </a:xfrm>
            <a:prstGeom prst="ellipse">
              <a:avLst/>
            </a:prstGeom>
            <a:solidFill>
              <a:srgbClr val="00889B"/>
            </a:solidFill>
            <a:ln w="12700" cap="flat" cmpd="sng">
              <a:solidFill>
                <a:schemeClr val="dk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</p:spTree>
  </p:cSld>
  <p:clrMapOvr>
    <a:masterClrMapping/>
  </p:clrMapOvr>
  <p:transition spd="slow">
    <p:cut/>
  </p:transition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" name="Shape 1433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lang="en-US" sz="360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Short-Run and Long-Run </a:t>
            </a:r>
            <a:br>
              <a:rPr lang="en-US" sz="360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360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Price Elasticity of Supply</a:t>
            </a:r>
          </a:p>
        </p:txBody>
      </p:sp>
      <p:sp>
        <p:nvSpPr>
          <p:cNvPr id="1434" name="Shape 1434"/>
          <p:cNvSpPr txBox="1"/>
          <p:nvPr/>
        </p:nvSpPr>
        <p:spPr>
          <a:xfrm>
            <a:off x="3340100" y="598805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1435" name="Shape 1435"/>
          <p:cNvCxnSpPr/>
          <p:nvPr/>
        </p:nvCxnSpPr>
        <p:spPr>
          <a:xfrm>
            <a:off x="2330450" y="3771900"/>
            <a:ext cx="1841499" cy="0"/>
          </a:xfrm>
          <a:prstGeom prst="straightConnector1">
            <a:avLst/>
          </a:prstGeom>
          <a:noFill/>
          <a:ln w="25400" cap="flat" cmpd="sng">
            <a:solidFill>
              <a:srgbClr val="939598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1436" name="Shape 1436"/>
          <p:cNvCxnSpPr/>
          <p:nvPr/>
        </p:nvCxnSpPr>
        <p:spPr>
          <a:xfrm>
            <a:off x="2324100" y="2081211"/>
            <a:ext cx="0" cy="3706812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1437" name="Shape 1437"/>
          <p:cNvCxnSpPr/>
          <p:nvPr/>
        </p:nvCxnSpPr>
        <p:spPr>
          <a:xfrm>
            <a:off x="2311400" y="5792787"/>
            <a:ext cx="4270375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1438" name="Shape 1438"/>
          <p:cNvSpPr txBox="1"/>
          <p:nvPr/>
        </p:nvSpPr>
        <p:spPr>
          <a:xfrm>
            <a:off x="1841500" y="3600450"/>
            <a:ext cx="420687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1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</a:t>
            </a:r>
            <a:r>
              <a:rPr lang="en-US" sz="1800" b="0" i="1" u="none" strike="noStrike" cap="none" baseline="-25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</a:t>
            </a:r>
          </a:p>
        </p:txBody>
      </p:sp>
      <p:sp>
        <p:nvSpPr>
          <p:cNvPr id="1439" name="Shape 1439"/>
          <p:cNvSpPr txBox="1"/>
          <p:nvPr/>
        </p:nvSpPr>
        <p:spPr>
          <a:xfrm>
            <a:off x="4022725" y="5845175"/>
            <a:ext cx="446086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1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</a:t>
            </a:r>
            <a:r>
              <a:rPr lang="en-US" sz="1800" b="0" i="1" u="none" strike="noStrike" cap="none" baseline="-25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</a:t>
            </a:r>
          </a:p>
        </p:txBody>
      </p:sp>
      <p:cxnSp>
        <p:nvCxnSpPr>
          <p:cNvPr id="1440" name="Shape 1440"/>
          <p:cNvCxnSpPr/>
          <p:nvPr/>
        </p:nvCxnSpPr>
        <p:spPr>
          <a:xfrm>
            <a:off x="4197350" y="5099050"/>
            <a:ext cx="6349" cy="693737"/>
          </a:xfrm>
          <a:prstGeom prst="straightConnector1">
            <a:avLst/>
          </a:prstGeom>
          <a:noFill/>
          <a:ln w="25400" cap="flat" cmpd="sng">
            <a:solidFill>
              <a:srgbClr val="939598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1441" name="Shape 1441"/>
          <p:cNvSpPr txBox="1"/>
          <p:nvPr/>
        </p:nvSpPr>
        <p:spPr>
          <a:xfrm rot="-5400000">
            <a:off x="-194468" y="3747292"/>
            <a:ext cx="3702049" cy="363536"/>
          </a:xfrm>
          <a:prstGeom prst="rect">
            <a:avLst/>
          </a:prstGeom>
          <a:noFill/>
          <a:ln>
            <a:noFill/>
          </a:ln>
        </p:spPr>
        <p:txBody>
          <a:bodyPr lIns="90475" tIns="44450" rIns="90475" bIns="4445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Price per Unit</a:t>
            </a:r>
          </a:p>
        </p:txBody>
      </p:sp>
      <p:sp>
        <p:nvSpPr>
          <p:cNvPr id="1442" name="Shape 1442"/>
          <p:cNvSpPr txBox="1"/>
          <p:nvPr/>
        </p:nvSpPr>
        <p:spPr>
          <a:xfrm>
            <a:off x="2341561" y="6207125"/>
            <a:ext cx="4243386" cy="363536"/>
          </a:xfrm>
          <a:prstGeom prst="rect">
            <a:avLst/>
          </a:prstGeom>
          <a:noFill/>
          <a:ln>
            <a:noFill/>
          </a:ln>
        </p:spPr>
        <p:txBody>
          <a:bodyPr lIns="90475" tIns="44450" rIns="90475" bIns="4445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Quantity Supplied per Period</a:t>
            </a:r>
          </a:p>
        </p:txBody>
      </p:sp>
      <p:sp>
        <p:nvSpPr>
          <p:cNvPr id="1443" name="Shape 1443"/>
          <p:cNvSpPr txBox="1"/>
          <p:nvPr/>
        </p:nvSpPr>
        <p:spPr>
          <a:xfrm>
            <a:off x="4594225" y="5845175"/>
            <a:ext cx="446086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1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</a:t>
            </a:r>
            <a:r>
              <a:rPr lang="en-US" sz="1800" b="0" i="0" u="none" strike="noStrike" cap="none" baseline="-25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</a:p>
        </p:txBody>
      </p:sp>
      <p:cxnSp>
        <p:nvCxnSpPr>
          <p:cNvPr id="1444" name="Shape 1444"/>
          <p:cNvCxnSpPr/>
          <p:nvPr/>
        </p:nvCxnSpPr>
        <p:spPr>
          <a:xfrm>
            <a:off x="4770437" y="3295650"/>
            <a:ext cx="11112" cy="2497136"/>
          </a:xfrm>
          <a:prstGeom prst="straightConnector1">
            <a:avLst/>
          </a:prstGeom>
          <a:noFill/>
          <a:ln w="25400" cap="flat" cmpd="sng">
            <a:solidFill>
              <a:srgbClr val="939598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1445" name="Shape 1445"/>
          <p:cNvCxnSpPr/>
          <p:nvPr/>
        </p:nvCxnSpPr>
        <p:spPr>
          <a:xfrm>
            <a:off x="4203700" y="1917700"/>
            <a:ext cx="0" cy="3467099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1446" name="Shape 1446"/>
          <p:cNvCxnSpPr/>
          <p:nvPr/>
        </p:nvCxnSpPr>
        <p:spPr>
          <a:xfrm rot="-5400000">
            <a:off x="3124993" y="1916906"/>
            <a:ext cx="2732087" cy="3216275"/>
          </a:xfrm>
          <a:prstGeom prst="straightConnector1">
            <a:avLst/>
          </a:prstGeom>
          <a:noFill/>
          <a:ln w="28575" cap="flat" cmpd="sng">
            <a:solidFill>
              <a:srgbClr val="FE6E13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1447" name="Shape 1447"/>
          <p:cNvSpPr txBox="1"/>
          <p:nvPr/>
        </p:nvSpPr>
        <p:spPr>
          <a:xfrm>
            <a:off x="4225925" y="1870075"/>
            <a:ext cx="420687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1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</a:t>
            </a:r>
            <a:r>
              <a:rPr lang="en-US" sz="1800" b="0" i="0" u="none" strike="noStrike" cap="none" baseline="-25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</a:p>
        </p:txBody>
      </p:sp>
      <p:sp>
        <p:nvSpPr>
          <p:cNvPr id="1448" name="Shape 1448"/>
          <p:cNvSpPr txBox="1"/>
          <p:nvPr/>
        </p:nvSpPr>
        <p:spPr>
          <a:xfrm>
            <a:off x="6003925" y="2174875"/>
            <a:ext cx="420687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1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</a:t>
            </a:r>
            <a:r>
              <a:rPr lang="en-US" sz="1800" b="0" i="0" u="none" strike="noStrike" cap="none" baseline="-25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</a:p>
        </p:txBody>
      </p:sp>
      <p:cxnSp>
        <p:nvCxnSpPr>
          <p:cNvPr id="1449" name="Shape 1449"/>
          <p:cNvCxnSpPr/>
          <p:nvPr/>
        </p:nvCxnSpPr>
        <p:spPr>
          <a:xfrm>
            <a:off x="4343400" y="2298700"/>
            <a:ext cx="1092199" cy="2540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miter/>
            <a:headEnd type="none" w="med" len="med"/>
            <a:tailEnd type="triangle" w="lg" len="lg"/>
          </a:ln>
        </p:spPr>
      </p:cxnSp>
      <p:cxnSp>
        <p:nvCxnSpPr>
          <p:cNvPr id="1450" name="Shape 1450"/>
          <p:cNvCxnSpPr/>
          <p:nvPr/>
        </p:nvCxnSpPr>
        <p:spPr>
          <a:xfrm rot="10800000">
            <a:off x="3238499" y="4749799"/>
            <a:ext cx="876300" cy="2921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miter/>
            <a:headEnd type="none" w="med" len="med"/>
            <a:tailEnd type="triangle" w="lg" len="lg"/>
          </a:ln>
        </p:spPr>
      </p:cxnSp>
      <p:cxnSp>
        <p:nvCxnSpPr>
          <p:cNvPr id="1451" name="Shape 1451"/>
          <p:cNvCxnSpPr/>
          <p:nvPr/>
        </p:nvCxnSpPr>
        <p:spPr>
          <a:xfrm>
            <a:off x="4267200" y="5524500"/>
            <a:ext cx="431799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miter/>
            <a:headEnd type="none" w="med" len="med"/>
            <a:tailEnd type="triangle" w="lg" len="lg"/>
          </a:ln>
        </p:spPr>
      </p:cxnSp>
      <p:cxnSp>
        <p:nvCxnSpPr>
          <p:cNvPr id="1452" name="Shape 1452"/>
          <p:cNvCxnSpPr/>
          <p:nvPr/>
        </p:nvCxnSpPr>
        <p:spPr>
          <a:xfrm>
            <a:off x="2330450" y="3289300"/>
            <a:ext cx="2451100" cy="0"/>
          </a:xfrm>
          <a:prstGeom prst="straightConnector1">
            <a:avLst/>
          </a:prstGeom>
          <a:noFill/>
          <a:ln w="25400" cap="flat" cmpd="sng">
            <a:solidFill>
              <a:srgbClr val="939598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1453" name="Shape 1453"/>
          <p:cNvSpPr txBox="1"/>
          <p:nvPr/>
        </p:nvSpPr>
        <p:spPr>
          <a:xfrm>
            <a:off x="1841500" y="3117850"/>
            <a:ext cx="420687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1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</a:t>
            </a:r>
            <a:r>
              <a:rPr lang="en-US" sz="1800" b="0" i="0" u="none" strike="noStrike" cap="none" baseline="-25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</a:p>
        </p:txBody>
      </p:sp>
      <p:sp>
        <p:nvSpPr>
          <p:cNvPr id="1454" name="Shape 1454"/>
          <p:cNvSpPr txBox="1"/>
          <p:nvPr/>
        </p:nvSpPr>
        <p:spPr>
          <a:xfrm>
            <a:off x="6561136" y="3930650"/>
            <a:ext cx="2257425" cy="1174749"/>
          </a:xfrm>
          <a:prstGeom prst="rect">
            <a:avLst/>
          </a:prstGeom>
          <a:solidFill>
            <a:srgbClr val="FFCC99"/>
          </a:solidFill>
          <a:ln w="19050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As time passes the supply curve rotates to </a:t>
            </a:r>
            <a:r>
              <a:rPr lang="en-US" sz="1400" b="0" i="1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</a:t>
            </a:r>
            <a:r>
              <a:rPr lang="en-US" sz="1400" b="0" i="1" u="none" strike="noStrike" cap="none" baseline="-25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en-US" sz="1800" b="0" i="1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then to </a:t>
            </a:r>
            <a:r>
              <a:rPr lang="en-US" sz="1400" b="0" i="1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</a:t>
            </a:r>
            <a:r>
              <a:rPr lang="en-US" sz="1400" b="0" i="1" u="none" strike="noStrike" cap="none" baseline="-25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r>
              <a:rPr lang="en-US"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and quantity supplied rises first to </a:t>
            </a:r>
            <a:r>
              <a:rPr lang="en-US" sz="1400" b="0" i="1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</a:t>
            </a:r>
            <a:r>
              <a:rPr lang="en-US" sz="1400" b="0" i="1" u="none" strike="noStrike" cap="none" baseline="-25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lang="en-US"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and then to </a:t>
            </a:r>
            <a:r>
              <a:rPr lang="en-US" sz="1400" b="0" i="1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</a:t>
            </a:r>
            <a:r>
              <a:rPr lang="en-US" sz="1400" b="0" i="1" u="none" strike="noStrike" cap="none" baseline="-25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en-US"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</a:p>
        </p:txBody>
      </p:sp>
      <p:sp>
        <p:nvSpPr>
          <p:cNvPr id="1455" name="Shape 1455"/>
          <p:cNvSpPr txBox="1"/>
          <p:nvPr/>
        </p:nvSpPr>
        <p:spPr>
          <a:xfrm>
            <a:off x="4187825" y="3724275"/>
            <a:ext cx="336549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1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</a:t>
            </a:r>
          </a:p>
        </p:txBody>
      </p:sp>
      <p:grpSp>
        <p:nvGrpSpPr>
          <p:cNvPr id="1456" name="Shape 1456"/>
          <p:cNvGrpSpPr/>
          <p:nvPr/>
        </p:nvGrpSpPr>
        <p:grpSpPr>
          <a:xfrm>
            <a:off x="2554286" y="2832098"/>
            <a:ext cx="4594225" cy="1524000"/>
            <a:chOff x="2554286" y="2832098"/>
            <a:chExt cx="4594225" cy="1524000"/>
          </a:xfrm>
        </p:grpSpPr>
        <p:sp>
          <p:nvSpPr>
            <p:cNvPr id="1457" name="Shape 1457"/>
            <p:cNvSpPr txBox="1"/>
            <p:nvPr/>
          </p:nvSpPr>
          <p:spPr>
            <a:xfrm>
              <a:off x="6727825" y="2847975"/>
              <a:ext cx="420687" cy="366711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lang="en-US" sz="1800" b="0" i="1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S</a:t>
              </a:r>
              <a:r>
                <a:rPr lang="en-US" sz="1800" b="0" i="0" u="none" strike="noStrike" cap="none" baseline="-250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3</a:t>
              </a:r>
            </a:p>
          </p:txBody>
        </p:sp>
        <p:cxnSp>
          <p:nvCxnSpPr>
            <p:cNvPr id="1458" name="Shape 1458"/>
            <p:cNvCxnSpPr/>
            <p:nvPr/>
          </p:nvCxnSpPr>
          <p:spPr>
            <a:xfrm rot="-5400000">
              <a:off x="3975892" y="1410492"/>
              <a:ext cx="1524000" cy="4367212"/>
            </a:xfrm>
            <a:prstGeom prst="straightConnector1">
              <a:avLst/>
            </a:prstGeom>
            <a:noFill/>
            <a:ln w="28575" cap="flat" cmpd="sng">
              <a:solidFill>
                <a:srgbClr val="FFCC8A"/>
              </a:solidFill>
              <a:prstDash val="solid"/>
              <a:miter/>
              <a:headEnd type="none" w="med" len="med"/>
              <a:tailEnd type="none" w="med" len="med"/>
            </a:ln>
          </p:spPr>
        </p:cxnSp>
      </p:grpSp>
      <p:sp>
        <p:nvSpPr>
          <p:cNvPr id="1459" name="Shape 1459"/>
          <p:cNvSpPr/>
          <p:nvPr/>
        </p:nvSpPr>
        <p:spPr>
          <a:xfrm>
            <a:off x="4154487" y="3722687"/>
            <a:ext cx="100011" cy="100011"/>
          </a:xfrm>
          <a:prstGeom prst="ellipse">
            <a:avLst/>
          </a:prstGeom>
          <a:solidFill>
            <a:srgbClr val="00889B"/>
          </a:solidFill>
          <a:ln w="952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460" name="Shape 1460"/>
          <p:cNvSpPr txBox="1"/>
          <p:nvPr/>
        </p:nvSpPr>
        <p:spPr>
          <a:xfrm>
            <a:off x="5432425" y="5845175"/>
            <a:ext cx="446086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1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</a:t>
            </a:r>
            <a:r>
              <a:rPr lang="en-US" sz="1800" b="0" i="0" u="none" strike="noStrike" cap="none" baseline="-25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</a:p>
        </p:txBody>
      </p:sp>
      <p:cxnSp>
        <p:nvCxnSpPr>
          <p:cNvPr id="1461" name="Shape 1461"/>
          <p:cNvCxnSpPr/>
          <p:nvPr/>
        </p:nvCxnSpPr>
        <p:spPr>
          <a:xfrm>
            <a:off x="4889500" y="5524500"/>
            <a:ext cx="622299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miter/>
            <a:headEnd type="none" w="med" len="med"/>
            <a:tailEnd type="triangle" w="lg" len="lg"/>
          </a:ln>
        </p:spPr>
      </p:cxnSp>
      <p:grpSp>
        <p:nvGrpSpPr>
          <p:cNvPr id="1462" name="Shape 1462"/>
          <p:cNvGrpSpPr/>
          <p:nvPr/>
        </p:nvGrpSpPr>
        <p:grpSpPr>
          <a:xfrm>
            <a:off x="2806699" y="2641600"/>
            <a:ext cx="3454400" cy="3151186"/>
            <a:chOff x="2806699" y="2641600"/>
            <a:chExt cx="3454400" cy="3151186"/>
          </a:xfrm>
        </p:grpSpPr>
        <p:cxnSp>
          <p:nvCxnSpPr>
            <p:cNvPr id="1463" name="Shape 1463"/>
            <p:cNvCxnSpPr/>
            <p:nvPr/>
          </p:nvCxnSpPr>
          <p:spPr>
            <a:xfrm>
              <a:off x="5608637" y="3295650"/>
              <a:ext cx="11112" cy="2497136"/>
            </a:xfrm>
            <a:prstGeom prst="straightConnector1">
              <a:avLst/>
            </a:prstGeom>
            <a:noFill/>
            <a:ln w="25400" cap="flat" cmpd="sng">
              <a:solidFill>
                <a:srgbClr val="939598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1464" name="Shape 1464"/>
            <p:cNvCxnSpPr/>
            <p:nvPr/>
          </p:nvCxnSpPr>
          <p:spPr>
            <a:xfrm>
              <a:off x="5689600" y="2641600"/>
              <a:ext cx="571500" cy="2921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miter/>
              <a:headEnd type="none" w="med" len="med"/>
              <a:tailEnd type="triangle" w="lg" len="lg"/>
            </a:ln>
          </p:spPr>
        </p:cxnSp>
        <p:cxnSp>
          <p:nvCxnSpPr>
            <p:cNvPr id="1465" name="Shape 1465"/>
            <p:cNvCxnSpPr/>
            <p:nvPr/>
          </p:nvCxnSpPr>
          <p:spPr>
            <a:xfrm rot="10800000">
              <a:off x="2806699" y="4330700"/>
              <a:ext cx="292100" cy="279399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miter/>
              <a:headEnd type="none" w="med" len="med"/>
              <a:tailEnd type="triangle" w="lg" len="lg"/>
            </a:ln>
          </p:spPr>
        </p:cxnSp>
        <p:cxnSp>
          <p:nvCxnSpPr>
            <p:cNvPr id="1466" name="Shape 1466"/>
            <p:cNvCxnSpPr/>
            <p:nvPr/>
          </p:nvCxnSpPr>
          <p:spPr>
            <a:xfrm>
              <a:off x="4756150" y="3289300"/>
              <a:ext cx="850899" cy="0"/>
            </a:xfrm>
            <a:prstGeom prst="straightConnector1">
              <a:avLst/>
            </a:prstGeom>
            <a:noFill/>
            <a:ln w="25400" cap="flat" cmpd="sng">
              <a:solidFill>
                <a:srgbClr val="939598"/>
              </a:solidFill>
              <a:prstDash val="solid"/>
              <a:miter/>
              <a:headEnd type="none" w="med" len="med"/>
              <a:tailEnd type="none" w="med" len="med"/>
            </a:ln>
          </p:spPr>
        </p:cxnSp>
      </p:grpSp>
    </p:spTree>
  </p:cSld>
  <p:clrMapOvr>
    <a:masterClrMapping/>
  </p:clrMapOvr>
  <p:transition spd="slow">
    <p:cut/>
  </p:transition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1" name="Shape 1471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lang="en-US" sz="360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Summary</a:t>
            </a:r>
          </a:p>
        </p:txBody>
      </p:sp>
      <p:sp>
        <p:nvSpPr>
          <p:cNvPr id="1472" name="Shape 1472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Expressing and calculating the price elasticity of demand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Percentage change in quantity demanded divided by the percentage change in price</a:t>
            </a:r>
          </a:p>
        </p:txBody>
      </p:sp>
    </p:spTree>
  </p:cSld>
  <p:clrMapOvr>
    <a:masterClrMapping/>
  </p:clrMapOvr>
  <p:transition spd="slow">
    <p:cut/>
  </p:transition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AF3C7"/>
            </a:gs>
            <a:gs pos="50000">
              <a:srgbClr val="B9F5DB"/>
            </a:gs>
            <a:gs pos="100000">
              <a:srgbClr val="DDFAED"/>
            </a:gs>
          </a:gsLst>
          <a:lin ang="5400000" scaled="0"/>
        </a:gradFill>
        <a:effectLst/>
      </p:bgPr>
    </p:bg>
    <p:spTree>
      <p:nvGrpSpPr>
        <p:cNvPr id="1" name="Shape 14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7" name="Shape 1477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lang="en-US" sz="360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Summary</a:t>
            </a:r>
          </a:p>
        </p:txBody>
      </p:sp>
      <p:sp>
        <p:nvSpPr>
          <p:cNvPr id="1478" name="Shape 1478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relationship between the price elasticity of demand and total revenues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When demand is elastic, price and total revenue are inversely related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When demand is inelastic, price and total revenue are positively related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When demand is unit elastic, total revenue does not change when price changes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Shape 288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lang="en-US" sz="440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Price Elasticity</a:t>
            </a:r>
          </a:p>
        </p:txBody>
      </p:sp>
      <p:sp>
        <p:nvSpPr>
          <p:cNvPr id="289" name="Shape 289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Relative quantities only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Elasticity is measuring the change in quantity relative to the change in price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Always negative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 increase in price decreases the quantity demanded, </a:t>
            </a:r>
            <a:r>
              <a:rPr lang="en-US" sz="2800" b="0" i="1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ceteris paribus</a:t>
            </a:r>
          </a:p>
        </p:txBody>
      </p:sp>
    </p:spTree>
  </p:cSld>
  <p:clrMapOvr>
    <a:masterClrMapping/>
  </p:clrMapOvr>
  <p:transition spd="slow">
    <p:cut/>
  </p:transition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AF3C7"/>
            </a:gs>
            <a:gs pos="50000">
              <a:srgbClr val="B9F5DB"/>
            </a:gs>
            <a:gs pos="100000">
              <a:srgbClr val="DDFAED"/>
            </a:gs>
          </a:gsLst>
          <a:lin ang="5400000" scaled="0"/>
        </a:gradFill>
        <a:effectLst/>
      </p:bgPr>
    </p:bg>
    <p:spTree>
      <p:nvGrpSpPr>
        <p:cNvPr id="1" name="Shape 14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3" name="Shape 1483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lang="en-US" sz="360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Summary</a:t>
            </a:r>
          </a:p>
        </p:txBody>
      </p:sp>
      <p:sp>
        <p:nvSpPr>
          <p:cNvPr id="1484" name="Shape 1484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Factors that determine price elasticity of demand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Availability of substitutes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Percentage of a person’s budget spent on the good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length of time allowed for adjustment to a price change</a:t>
            </a:r>
          </a:p>
          <a:p>
            <a:pPr marL="342900" marR="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endParaRPr sz="28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cut/>
  </p:transition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AF3C7"/>
            </a:gs>
            <a:gs pos="50000">
              <a:srgbClr val="B9F5DB"/>
            </a:gs>
            <a:gs pos="100000">
              <a:srgbClr val="DDFAED"/>
            </a:gs>
          </a:gsLst>
          <a:lin ang="5400000" scaled="0"/>
        </a:gradFill>
        <a:effectLst/>
      </p:bgPr>
    </p:bg>
    <p:spTree>
      <p:nvGrpSpPr>
        <p:cNvPr id="1" name="Shape 14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9" name="Shape 1489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lang="en-US" sz="360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Summary</a:t>
            </a:r>
          </a:p>
        </p:txBody>
      </p:sp>
      <p:sp>
        <p:nvSpPr>
          <p:cNvPr id="1490" name="Shape 1490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cross price elasticity of demand and using it to determine whether two goods are substitutes or complements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Percentage change in the demand for one good divided by the percentage change in the price of another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If cross elasticity is positive, the goods are substitutes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If cross elasticity is negative, the goods are complements</a:t>
            </a:r>
          </a:p>
        </p:txBody>
      </p:sp>
    </p:spTree>
  </p:cSld>
  <p:clrMapOvr>
    <a:masterClrMapping/>
  </p:clrMapOvr>
  <p:transition spd="slow">
    <p:cut/>
  </p:transition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AF3C7"/>
            </a:gs>
            <a:gs pos="50000">
              <a:srgbClr val="B9F5DB"/>
            </a:gs>
            <a:gs pos="100000">
              <a:srgbClr val="DDFAED"/>
            </a:gs>
          </a:gsLst>
          <a:lin ang="5400000" scaled="0"/>
        </a:gradFill>
        <a:effectLst/>
      </p:bgPr>
    </p:bg>
    <p:spTree>
      <p:nvGrpSpPr>
        <p:cNvPr id="1" name="Shape 14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" name="Shape 1495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lang="en-US" sz="360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Summary</a:t>
            </a:r>
          </a:p>
        </p:txBody>
      </p:sp>
      <p:sp>
        <p:nvSpPr>
          <p:cNvPr id="1496" name="Shape 1496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Income elasticity of demand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Percentage change in the demand for a good divided by the percentage in income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Defines Normal vs Inferior goods</a:t>
            </a:r>
          </a:p>
          <a:p>
            <a:pPr marL="342900" marR="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endParaRPr sz="28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cut/>
  </p:transition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AF3C7"/>
            </a:gs>
            <a:gs pos="50000">
              <a:srgbClr val="B9F5DB"/>
            </a:gs>
            <a:gs pos="100000">
              <a:srgbClr val="DDFAED"/>
            </a:gs>
          </a:gsLst>
          <a:lin ang="5400000" scaled="0"/>
        </a:gradFill>
        <a:effectLst/>
      </p:bgPr>
    </p:bg>
    <p:spTree>
      <p:nvGrpSpPr>
        <p:cNvPr id="1" name="Shape 15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1" name="Shape 1501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lang="en-US" sz="360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Summary</a:t>
            </a:r>
          </a:p>
        </p:txBody>
      </p:sp>
      <p:sp>
        <p:nvSpPr>
          <p:cNvPr id="1502" name="Shape 1502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Classifying supply elasticities and how the length of time for adjustment affects price elasticity of supply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Elastic supply: price elasticity of supply is &gt; 1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Inelastic supply: price elasticity of supply is &lt; 1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Unit-elastic supply: price elasticity of supply is = 1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longer the time period for adjustment, the more elastic is supply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Shape 294"/>
          <p:cNvSpPr txBox="1">
            <a:spLocks noGrp="1"/>
          </p:cNvSpPr>
          <p:nvPr>
            <p:ph type="body" idx="1"/>
          </p:nvPr>
        </p:nvSpPr>
        <p:spPr>
          <a:xfrm>
            <a:off x="50800" y="3860800"/>
            <a:ext cx="9144000" cy="2133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2200" b="0" i="0" u="none" strike="noStrike" cap="none" baseline="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r>
              <a:rPr lang="en-US" sz="2000" b="0" i="0" u="none" strike="noStrike" cap="none" baseline="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Inelastic	(</a:t>
            </a:r>
            <a:r>
              <a:rPr lang="en-US" sz="2000" b="0" i="1" u="none" strike="noStrike" cap="none" baseline="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</a:t>
            </a:r>
            <a:r>
              <a:rPr lang="en-US" sz="2000" b="0" i="1" u="none" strike="noStrike" cap="none" baseline="-250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</a:t>
            </a:r>
            <a:r>
              <a:rPr lang="en-US" sz="2000" b="0" i="1" u="none" strike="noStrike" cap="none" baseline="-25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000" b="0" i="1" u="none" strike="noStrike" cap="none" baseline="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&lt; </a:t>
            </a:r>
            <a:r>
              <a:rPr lang="en-US" sz="2000" b="0" i="0" u="none" strike="noStrike" cap="none" baseline="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1)	</a:t>
            </a:r>
            <a:r>
              <a:rPr lang="en-US" sz="2000" b="0" i="1" u="none" strike="noStrike" cap="none" baseline="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</a:t>
            </a:r>
            <a:r>
              <a:rPr lang="en-US" sz="2000" b="0" i="0" u="none" strike="noStrike" cap="none" baseline="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r>
              <a:rPr lang="en-US" sz="2000" b="0" i="1" u="none" strike="noStrike" cap="none" baseline="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</a:t>
            </a:r>
          </a:p>
          <a:p>
            <a:pPr marL="285750" marR="0" lvl="0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2000" b="0" i="0" u="none" strike="noStrike" cap="none" baseline="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Unit-elastic	(</a:t>
            </a:r>
            <a:r>
              <a:rPr lang="en-US" sz="2000" b="0" i="1" u="none" strike="noStrike" cap="none" baseline="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</a:t>
            </a:r>
            <a:r>
              <a:rPr lang="en-US" sz="2000" b="0" i="1" u="none" strike="noStrike" cap="none" baseline="-250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</a:t>
            </a:r>
            <a:r>
              <a:rPr lang="en-US" sz="2000" b="0" i="0" u="none" strike="noStrike" cap="none" baseline="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= 1)	No change in </a:t>
            </a:r>
            <a:r>
              <a:rPr lang="en-US" sz="2000" b="0" i="1" u="none" strike="noStrike" cap="none" baseline="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</a:t>
            </a:r>
            <a:r>
              <a:rPr lang="en-US" sz="2000" b="0" i="0" u="none" strike="noStrike" cap="none" baseline="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r>
              <a:rPr lang="en-US" sz="2000" b="0" i="0" u="none" strike="noStrike" cap="none" baseline="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    No </a:t>
            </a:r>
            <a:r>
              <a:rPr lang="en-US" sz="2000" b="0" i="0" u="none" strike="noStrike" cap="none" baseline="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change in </a:t>
            </a:r>
            <a:r>
              <a:rPr lang="en-US" sz="2000" b="0" i="1" u="none" strike="noStrike" cap="none" baseline="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</a:t>
            </a:r>
          </a:p>
          <a:p>
            <a:pPr marL="285750" marR="0" lvl="0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2000" b="0" i="0" u="none" strike="noStrike" cap="none" baseline="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Elastic	(</a:t>
            </a:r>
            <a:r>
              <a:rPr lang="en-US" sz="2000" b="0" i="1" u="none" strike="noStrike" cap="none" baseline="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</a:t>
            </a:r>
            <a:r>
              <a:rPr lang="en-US" sz="2000" b="0" i="1" u="none" strike="noStrike" cap="none" baseline="-250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</a:t>
            </a:r>
            <a:r>
              <a:rPr lang="en-US" sz="2000" b="0" i="0" u="none" strike="noStrike" cap="none" baseline="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&gt; 1)	</a:t>
            </a:r>
            <a:r>
              <a:rPr lang="en-US" sz="2000" b="0" i="1" u="none" strike="noStrike" cap="none" baseline="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</a:t>
            </a:r>
            <a:r>
              <a:rPr lang="en-US" sz="2000" b="0" i="0" u="none" strike="noStrike" cap="none" baseline="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r>
              <a:rPr lang="en-US" sz="2000" b="0" i="1" u="none" strike="noStrike" cap="none" baseline="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</a:t>
            </a:r>
          </a:p>
        </p:txBody>
      </p:sp>
      <p:cxnSp>
        <p:nvCxnSpPr>
          <p:cNvPr id="295" name="Shape 295"/>
          <p:cNvCxnSpPr/>
          <p:nvPr/>
        </p:nvCxnSpPr>
        <p:spPr>
          <a:xfrm>
            <a:off x="5386387" y="3930650"/>
            <a:ext cx="0" cy="304799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/>
            <a:headEnd type="none" w="med" len="med"/>
            <a:tailEnd type="triangle" w="lg" len="lg"/>
          </a:ln>
        </p:spPr>
      </p:cxnSp>
      <p:cxnSp>
        <p:nvCxnSpPr>
          <p:cNvPr id="296" name="Shape 296"/>
          <p:cNvCxnSpPr/>
          <p:nvPr/>
        </p:nvCxnSpPr>
        <p:spPr>
          <a:xfrm rot="10800000">
            <a:off x="7589836" y="3924300"/>
            <a:ext cx="0" cy="304799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/>
            <a:headEnd type="none" w="med" len="med"/>
            <a:tailEnd type="triangle" w="lg" len="lg"/>
          </a:ln>
        </p:spPr>
      </p:cxnSp>
      <p:sp>
        <p:nvSpPr>
          <p:cNvPr id="297" name="Shape 297"/>
          <p:cNvSpPr txBox="1"/>
          <p:nvPr/>
        </p:nvSpPr>
        <p:spPr>
          <a:xfrm>
            <a:off x="0" y="1981200"/>
            <a:ext cx="9144000" cy="939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2800" dirty="0">
                <a:solidFill>
                  <a:schemeClr val="dk1"/>
                </a:solidFill>
                <a:latin typeface="Times New Roman"/>
                <a:cs typeface="Times New Roman"/>
                <a:sym typeface="Times New Roman"/>
              </a:rPr>
              <a:t> </a:t>
            </a:r>
            <a:r>
              <a:rPr lang="en-US" sz="2800" dirty="0" smtClean="0">
                <a:solidFill>
                  <a:schemeClr val="dk1"/>
                </a:solidFill>
                <a:latin typeface="Times New Roman"/>
                <a:cs typeface="Times New Roman"/>
                <a:sym typeface="Times New Roman"/>
              </a:rPr>
              <a:t>       </a:t>
            </a:r>
            <a:r>
              <a:rPr lang="en-US" sz="2400" b="0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Price </a:t>
            </a:r>
            <a:r>
              <a:rPr lang="en-US" sz="24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Elasticity	</a:t>
            </a:r>
            <a:r>
              <a:rPr lang="en-US" sz="2400" b="0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              Effect </a:t>
            </a:r>
            <a:r>
              <a:rPr lang="en-US" sz="24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of Price Change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of Demand	</a:t>
            </a:r>
            <a:r>
              <a:rPr lang="en-US" sz="2400" b="0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 	on </a:t>
            </a:r>
            <a:r>
              <a:rPr lang="en-US" sz="24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Total Revenues (</a:t>
            </a:r>
            <a:r>
              <a:rPr lang="en-US" sz="2400" b="0" i="1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TR</a:t>
            </a:r>
            <a:r>
              <a:rPr lang="en-US" sz="24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</a:p>
        </p:txBody>
      </p:sp>
      <p:sp>
        <p:nvSpPr>
          <p:cNvPr id="298" name="Shape 298"/>
          <p:cNvSpPr txBox="1"/>
          <p:nvPr/>
        </p:nvSpPr>
        <p:spPr>
          <a:xfrm>
            <a:off x="4584700" y="2971800"/>
            <a:ext cx="4559300" cy="6524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2000" b="0" i="0" u="none" strike="noStrike" cap="none" baseline="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r>
              <a:rPr lang="en-US" sz="20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Price 	</a:t>
            </a:r>
            <a:r>
              <a:rPr lang="en-US" sz="2000" b="0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Price</a:t>
            </a:r>
            <a:endParaRPr lang="en-US" sz="2000" b="0" i="0" u="none" strike="noStrike" cap="none" baseline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0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Decrease	Increase</a:t>
            </a:r>
          </a:p>
        </p:txBody>
      </p:sp>
      <p:cxnSp>
        <p:nvCxnSpPr>
          <p:cNvPr id="299" name="Shape 299"/>
          <p:cNvCxnSpPr/>
          <p:nvPr/>
        </p:nvCxnSpPr>
        <p:spPr>
          <a:xfrm>
            <a:off x="3175" y="1968500"/>
            <a:ext cx="9140825" cy="3174"/>
          </a:xfrm>
          <a:prstGeom prst="straightConnector1">
            <a:avLst/>
          </a:prstGeom>
          <a:noFill/>
          <a:ln w="57150" cap="flat" cmpd="thickThin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300" name="Shape 300"/>
          <p:cNvCxnSpPr/>
          <p:nvPr/>
        </p:nvCxnSpPr>
        <p:spPr>
          <a:xfrm>
            <a:off x="3175" y="2971800"/>
            <a:ext cx="9140825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301" name="Shape 301"/>
          <p:cNvCxnSpPr/>
          <p:nvPr/>
        </p:nvCxnSpPr>
        <p:spPr>
          <a:xfrm>
            <a:off x="3175" y="3657600"/>
            <a:ext cx="9140825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302" name="Shape 302"/>
          <p:cNvCxnSpPr/>
          <p:nvPr/>
        </p:nvCxnSpPr>
        <p:spPr>
          <a:xfrm>
            <a:off x="7616825" y="4987925"/>
            <a:ext cx="0" cy="304799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/>
            <a:headEnd type="none" w="med" len="med"/>
            <a:tailEnd type="triangle" w="lg" len="lg"/>
          </a:ln>
        </p:spPr>
      </p:cxnSp>
      <p:cxnSp>
        <p:nvCxnSpPr>
          <p:cNvPr id="303" name="Shape 303"/>
          <p:cNvCxnSpPr/>
          <p:nvPr/>
        </p:nvCxnSpPr>
        <p:spPr>
          <a:xfrm rot="10800000">
            <a:off x="5353050" y="4967287"/>
            <a:ext cx="0" cy="304799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/>
            <a:headEnd type="none" w="med" len="med"/>
            <a:tailEnd type="triangle" w="lg" len="lg"/>
          </a:ln>
        </p:spPr>
      </p:cxnSp>
      <p:cxnSp>
        <p:nvCxnSpPr>
          <p:cNvPr id="304" name="Shape 304"/>
          <p:cNvCxnSpPr/>
          <p:nvPr/>
        </p:nvCxnSpPr>
        <p:spPr>
          <a:xfrm>
            <a:off x="4572000" y="1968500"/>
            <a:ext cx="0" cy="3797299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305" name="Shape 305"/>
          <p:cNvCxnSpPr/>
          <p:nvPr/>
        </p:nvCxnSpPr>
        <p:spPr>
          <a:xfrm>
            <a:off x="3175" y="5753100"/>
            <a:ext cx="9140825" cy="3174"/>
          </a:xfrm>
          <a:prstGeom prst="straightConnector1">
            <a:avLst/>
          </a:prstGeom>
          <a:noFill/>
          <a:ln w="57150" cap="flat" cmpd="thinThick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306" name="Shape 306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lang="en-US" sz="360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Relationship Between Price Elasticity </a:t>
            </a:r>
            <a:br>
              <a:rPr lang="en-US" sz="360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360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of Demand and Total Revenues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Shape 311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lang="en-US" sz="440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Price Elasticity</a:t>
            </a:r>
          </a:p>
        </p:txBody>
      </p:sp>
      <p:sp>
        <p:nvSpPr>
          <p:cNvPr id="312" name="Shape 312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1892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Example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Price of oil increases 10 percent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Quantity demanded decreases 1 percent</a:t>
            </a:r>
          </a:p>
        </p:txBody>
      </p:sp>
      <p:grpSp>
        <p:nvGrpSpPr>
          <p:cNvPr id="313" name="Shape 313"/>
          <p:cNvGrpSpPr/>
          <p:nvPr/>
        </p:nvGrpSpPr>
        <p:grpSpPr>
          <a:xfrm>
            <a:off x="2857500" y="4154487"/>
            <a:ext cx="3454399" cy="1357312"/>
            <a:chOff x="381000" y="4129087"/>
            <a:chExt cx="3454399" cy="1357312"/>
          </a:xfrm>
        </p:grpSpPr>
        <p:sp>
          <p:nvSpPr>
            <p:cNvPr id="314" name="Shape 314"/>
            <p:cNvSpPr txBox="1"/>
            <p:nvPr/>
          </p:nvSpPr>
          <p:spPr>
            <a:xfrm>
              <a:off x="381000" y="4129087"/>
              <a:ext cx="3454399" cy="1357312"/>
            </a:xfrm>
            <a:prstGeom prst="rect">
              <a:avLst/>
            </a:prstGeom>
            <a:solidFill>
              <a:srgbClr val="99CCFF"/>
            </a:solidFill>
            <a:ln w="19050" cap="flat" cmpd="sng">
              <a:solidFill>
                <a:schemeClr val="dk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grpSp>
          <p:nvGrpSpPr>
            <p:cNvPr id="315" name="Shape 315"/>
            <p:cNvGrpSpPr/>
            <p:nvPr/>
          </p:nvGrpSpPr>
          <p:grpSpPr>
            <a:xfrm>
              <a:off x="579437" y="4271962"/>
              <a:ext cx="3100386" cy="1039812"/>
              <a:chOff x="579437" y="4271962"/>
              <a:chExt cx="3100386" cy="1039812"/>
            </a:xfrm>
          </p:grpSpPr>
          <p:sp>
            <p:nvSpPr>
              <p:cNvPr id="316" name="Shape 316"/>
              <p:cNvSpPr txBox="1"/>
              <p:nvPr/>
            </p:nvSpPr>
            <p:spPr>
              <a:xfrm>
                <a:off x="579437" y="4551362"/>
                <a:ext cx="960436" cy="51911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ct val="25000"/>
                  <a:buFont typeface="Arial"/>
                  <a:buNone/>
                </a:pPr>
                <a:r>
                  <a:rPr lang="en-US" sz="2800" b="0" i="1" u="none" strike="noStrike" cap="none" baseline="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E</a:t>
                </a:r>
                <a:r>
                  <a:rPr lang="en-US" sz="2800" b="0" i="1" u="none" strike="noStrike" cap="none" baseline="-250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p</a:t>
                </a:r>
                <a:r>
                  <a:rPr lang="en-US" sz="2800" b="0" i="1" u="none" strike="noStrike" cap="none" baseline="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 = </a:t>
                </a:r>
              </a:p>
            </p:txBody>
          </p:sp>
          <p:sp>
            <p:nvSpPr>
              <p:cNvPr id="317" name="Shape 317"/>
              <p:cNvSpPr txBox="1"/>
              <p:nvPr/>
            </p:nvSpPr>
            <p:spPr>
              <a:xfrm>
                <a:off x="1663700" y="4271962"/>
                <a:ext cx="817561" cy="51911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ct val="25000"/>
                  <a:buFont typeface="Arial"/>
                  <a:buNone/>
                </a:pPr>
                <a:r>
                  <a:rPr lang="en-US" sz="2800" b="0" i="0" u="none" strike="noStrike" cap="none" baseline="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-1%</a:t>
                </a:r>
              </a:p>
            </p:txBody>
          </p:sp>
          <p:sp>
            <p:nvSpPr>
              <p:cNvPr id="318" name="Shape 318"/>
              <p:cNvSpPr txBox="1"/>
              <p:nvPr/>
            </p:nvSpPr>
            <p:spPr>
              <a:xfrm>
                <a:off x="1520825" y="4792662"/>
                <a:ext cx="1104899" cy="51911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ct val="25000"/>
                  <a:buFont typeface="Arial"/>
                  <a:buNone/>
                </a:pPr>
                <a:r>
                  <a:rPr lang="en-US" sz="2800" b="0" i="0" u="none" strike="noStrike" cap="none" baseline="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+10%</a:t>
                </a:r>
              </a:p>
            </p:txBody>
          </p:sp>
          <p:cxnSp>
            <p:nvCxnSpPr>
              <p:cNvPr id="319" name="Shape 319"/>
              <p:cNvCxnSpPr/>
              <p:nvPr/>
            </p:nvCxnSpPr>
            <p:spPr>
              <a:xfrm>
                <a:off x="1476375" y="4816475"/>
                <a:ext cx="1193800" cy="0"/>
              </a:xfrm>
              <a:prstGeom prst="straightConnector1">
                <a:avLst/>
              </a:prstGeom>
              <a:noFill/>
              <a:ln w="19050" cap="flat" cmpd="sng">
                <a:solidFill>
                  <a:schemeClr val="dk1"/>
                </a:solidFill>
                <a:prstDash val="solid"/>
                <a:miter/>
                <a:headEnd type="none" w="med" len="med"/>
                <a:tailEnd type="none" w="med" len="med"/>
              </a:ln>
            </p:spPr>
          </p:cxnSp>
          <p:sp>
            <p:nvSpPr>
              <p:cNvPr id="320" name="Shape 320"/>
              <p:cNvSpPr txBox="1"/>
              <p:nvPr/>
            </p:nvSpPr>
            <p:spPr>
              <a:xfrm>
                <a:off x="2674936" y="4551362"/>
                <a:ext cx="1004887" cy="51911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ct val="25000"/>
                  <a:buFont typeface="Arial"/>
                  <a:buNone/>
                </a:pPr>
                <a:r>
                  <a:rPr lang="en-US" sz="2800" b="0" i="0" u="none" strike="noStrike" cap="none" baseline="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= -.1</a:t>
                </a:r>
                <a:r>
                  <a:rPr lang="en-US" sz="2800" b="0" i="1" u="none" strike="noStrike" cap="none" baseline="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 </a:t>
                </a:r>
              </a:p>
            </p:txBody>
          </p:sp>
        </p:grpSp>
      </p:grp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Balloons">
  <a:themeElements>
    <a:clrScheme name="Balloons 8">
      <a:dk1>
        <a:srgbClr val="006699"/>
      </a:dk1>
      <a:lt1>
        <a:srgbClr val="FFFFFF"/>
      </a:lt1>
      <a:dk2>
        <a:srgbClr val="006666"/>
      </a:dk2>
      <a:lt2>
        <a:srgbClr val="FFFFCC"/>
      </a:lt2>
      <a:accent1>
        <a:srgbClr val="EDFAD2"/>
      </a:accent1>
      <a:accent2>
        <a:srgbClr val="EBF7FF"/>
      </a:accent2>
      <a:accent3>
        <a:srgbClr val="FFFFFF"/>
      </a:accent3>
      <a:accent4>
        <a:srgbClr val="005682"/>
      </a:accent4>
      <a:accent5>
        <a:srgbClr val="F4FCE5"/>
      </a:accent5>
      <a:accent6>
        <a:srgbClr val="D5E0E7"/>
      </a:accent6>
      <a:hlink>
        <a:srgbClr val="CC99FF"/>
      </a:hlink>
      <a:folHlink>
        <a:srgbClr val="F2DFF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Level">
  <a:themeElements>
    <a:clrScheme name="Level 8">
      <a:dk1>
        <a:srgbClr val="000000"/>
      </a:dk1>
      <a:lt1>
        <a:srgbClr val="FFFFFF"/>
      </a:lt1>
      <a:dk2>
        <a:srgbClr val="999900"/>
      </a:dk2>
      <a:lt2>
        <a:srgbClr val="666600"/>
      </a:lt2>
      <a:accent1>
        <a:srgbClr val="99CC00"/>
      </a:accent1>
      <a:accent2>
        <a:srgbClr val="CCCC66"/>
      </a:accent2>
      <a:accent3>
        <a:srgbClr val="FFFFFF"/>
      </a:accent3>
      <a:accent4>
        <a:srgbClr val="000000"/>
      </a:accent4>
      <a:accent5>
        <a:srgbClr val="CAE2AA"/>
      </a:accent5>
      <a:accent6>
        <a:srgbClr val="B9B95C"/>
      </a:accent6>
      <a:hlink>
        <a:srgbClr val="FFCC00"/>
      </a:hlink>
      <a:folHlink>
        <a:srgbClr val="CC99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Refined">
  <a:themeElements>
    <a:clrScheme name="Refined 1">
      <a:dk1>
        <a:srgbClr val="666633"/>
      </a:dk1>
      <a:lt1>
        <a:srgbClr val="FFFFFF"/>
      </a:lt1>
      <a:dk2>
        <a:srgbClr val="000000"/>
      </a:dk2>
      <a:lt2>
        <a:srgbClr val="FFFFFF"/>
      </a:lt2>
      <a:accent1>
        <a:srgbClr val="666699"/>
      </a:accent1>
      <a:accent2>
        <a:srgbClr val="990000"/>
      </a:accent2>
      <a:accent3>
        <a:srgbClr val="AAAAAA"/>
      </a:accent3>
      <a:accent4>
        <a:srgbClr val="DADADA"/>
      </a:accent4>
      <a:accent5>
        <a:srgbClr val="B8B8CA"/>
      </a:accent5>
      <a:accent6>
        <a:srgbClr val="8A0000"/>
      </a:accent6>
      <a:hlink>
        <a:srgbClr val="999900"/>
      </a:hlink>
      <a:folHlink>
        <a:srgbClr val="FFFF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_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1_Balloons">
  <a:themeElements>
    <a:clrScheme name="Balloons 8">
      <a:dk1>
        <a:srgbClr val="006699"/>
      </a:dk1>
      <a:lt1>
        <a:srgbClr val="FFFFFF"/>
      </a:lt1>
      <a:dk2>
        <a:srgbClr val="006666"/>
      </a:dk2>
      <a:lt2>
        <a:srgbClr val="FFFFCC"/>
      </a:lt2>
      <a:accent1>
        <a:srgbClr val="EDFAD2"/>
      </a:accent1>
      <a:accent2>
        <a:srgbClr val="EBF7FF"/>
      </a:accent2>
      <a:accent3>
        <a:srgbClr val="FFFFFF"/>
      </a:accent3>
      <a:accent4>
        <a:srgbClr val="005682"/>
      </a:accent4>
      <a:accent5>
        <a:srgbClr val="F4FCE5"/>
      </a:accent5>
      <a:accent6>
        <a:srgbClr val="D5E0E7"/>
      </a:accent6>
      <a:hlink>
        <a:srgbClr val="CC99FF"/>
      </a:hlink>
      <a:folHlink>
        <a:srgbClr val="F2DFF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1_Refined">
  <a:themeElements>
    <a:clrScheme name="Refined 1">
      <a:dk1>
        <a:srgbClr val="666633"/>
      </a:dk1>
      <a:lt1>
        <a:srgbClr val="FFFFFF"/>
      </a:lt1>
      <a:dk2>
        <a:srgbClr val="000000"/>
      </a:dk2>
      <a:lt2>
        <a:srgbClr val="FFFFFF"/>
      </a:lt2>
      <a:accent1>
        <a:srgbClr val="666699"/>
      </a:accent1>
      <a:accent2>
        <a:srgbClr val="990000"/>
      </a:accent2>
      <a:accent3>
        <a:srgbClr val="AAAAAA"/>
      </a:accent3>
      <a:accent4>
        <a:srgbClr val="DADADA"/>
      </a:accent4>
      <a:accent5>
        <a:srgbClr val="B8B8CA"/>
      </a:accent5>
      <a:accent6>
        <a:srgbClr val="8A0000"/>
      </a:accent6>
      <a:hlink>
        <a:srgbClr val="999900"/>
      </a:hlink>
      <a:folHlink>
        <a:srgbClr val="FFFF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2305</Words>
  <Application>Microsoft Office PowerPoint</Application>
  <PresentationFormat>On-screen Show (4:3)</PresentationFormat>
  <Paragraphs>568</Paragraphs>
  <Slides>73</Slides>
  <Notes>73</Notes>
  <HiddenSlides>0</HiddenSlides>
  <MMClips>0</MMClips>
  <ScaleCrop>false</ScaleCrop>
  <HeadingPairs>
    <vt:vector size="4" baseType="variant">
      <vt:variant>
        <vt:lpstr>Theme</vt:lpstr>
      </vt:variant>
      <vt:variant>
        <vt:i4>8</vt:i4>
      </vt:variant>
      <vt:variant>
        <vt:lpstr>Slide Titles</vt:lpstr>
      </vt:variant>
      <vt:variant>
        <vt:i4>73</vt:i4>
      </vt:variant>
    </vt:vector>
  </HeadingPairs>
  <TitlesOfParts>
    <vt:vector size="81" baseType="lpstr">
      <vt:lpstr>Network</vt:lpstr>
      <vt:lpstr>Default Design</vt:lpstr>
      <vt:lpstr>Balloons</vt:lpstr>
      <vt:lpstr>Level</vt:lpstr>
      <vt:lpstr>Refined</vt:lpstr>
      <vt:lpstr>1_Network</vt:lpstr>
      <vt:lpstr>1_Balloons</vt:lpstr>
      <vt:lpstr>1_Refined</vt:lpstr>
      <vt:lpstr>Objectives</vt:lpstr>
      <vt:lpstr>Objectives</vt:lpstr>
      <vt:lpstr>Price Elasticity</vt:lpstr>
      <vt:lpstr>Price Elasticity</vt:lpstr>
      <vt:lpstr>Calculating Elasticity</vt:lpstr>
      <vt:lpstr>Calculating Elasticity</vt:lpstr>
      <vt:lpstr>Price Elasticity</vt:lpstr>
      <vt:lpstr>Relationship Between Price Elasticity  of Demand and Total Revenues</vt:lpstr>
      <vt:lpstr>Price Elasticity</vt:lpstr>
      <vt:lpstr>Price Elasticity</vt:lpstr>
      <vt:lpstr>Calculating Elasticity</vt:lpstr>
      <vt:lpstr>Calculating Elasticity</vt:lpstr>
      <vt:lpstr>International Example: Price Elasticity of Demand for World’s Fair Tickets</vt:lpstr>
      <vt:lpstr>International Example: Price Elasticity of Demand for World’s Fair Tickets</vt:lpstr>
      <vt:lpstr>International Example: Price Elasticity of Demand for World’s Fair Tickets</vt:lpstr>
      <vt:lpstr>Price Elasticity Ranges</vt:lpstr>
      <vt:lpstr>Price Elasticity Ranges</vt:lpstr>
      <vt:lpstr>Price Elasticity Ranges</vt:lpstr>
      <vt:lpstr>Price Elasticity Ranges</vt:lpstr>
      <vt:lpstr>Extreme Price Elasticities</vt:lpstr>
      <vt:lpstr>Extreme Price Elasticities</vt:lpstr>
      <vt:lpstr>Extreme Price Elasticities</vt:lpstr>
      <vt:lpstr>Price Elasticity Ranges</vt:lpstr>
      <vt:lpstr>Extreme Price Elasticities</vt:lpstr>
      <vt:lpstr>Extreme Price Elasticities</vt:lpstr>
      <vt:lpstr>Extreme Price Elasticities</vt:lpstr>
      <vt:lpstr>The Relationship Between  Price Elasticity of Demand and Total Revenues  for Cell Phone Service</vt:lpstr>
      <vt:lpstr>The Relationship Between  Price Elasticity of Demand and Total Revenues  for Cell Phone Service</vt:lpstr>
      <vt:lpstr>The Relationship Between  Price Elasticity of Demand and Total Revenues  for Cell Phone Service</vt:lpstr>
      <vt:lpstr>The Relationship Between  Price Elasticity of Demand and Total Revenues  for Cell Phone Service</vt:lpstr>
      <vt:lpstr>Elasticity and Total Revenues</vt:lpstr>
      <vt:lpstr>Elasticity and Total Revenues</vt:lpstr>
      <vt:lpstr>Elasticity and Total Revenues</vt:lpstr>
      <vt:lpstr>Relationship Between Price Elasticity  of Demand and Total Revenues</vt:lpstr>
      <vt:lpstr>Determinants of Price Elasticity of Demand</vt:lpstr>
      <vt:lpstr>Determinants of Price Elasticity of Demand</vt:lpstr>
      <vt:lpstr>Demand Elasticity for Selected Goods</vt:lpstr>
      <vt:lpstr>Determinants of Price Elasticity of Demand</vt:lpstr>
      <vt:lpstr>Policy Example:  Making the Price of  a “High” Higher</vt:lpstr>
      <vt:lpstr>Short-Run and Long-Run Price Elasticity of Demand</vt:lpstr>
      <vt:lpstr>Short-Run and Long-Run Price Elasticity of Demand</vt:lpstr>
      <vt:lpstr>Cross Price Elasticity of Demand</vt:lpstr>
      <vt:lpstr>Cross Price Elasticity of Demand</vt:lpstr>
      <vt:lpstr>Cross Price Elasticity of Demand</vt:lpstr>
      <vt:lpstr>Issues and Applications: Taxation and Cigarette Smoking</vt:lpstr>
      <vt:lpstr>Issues and Applications: Taxation and Cigarette Smoking</vt:lpstr>
      <vt:lpstr>Income Elasticity of Demand</vt:lpstr>
      <vt:lpstr>Income Elasticity of Demand</vt:lpstr>
      <vt:lpstr>Income Elasticity of Demand</vt:lpstr>
      <vt:lpstr>Income Elasticity of Demand</vt:lpstr>
      <vt:lpstr>How Income Affects Quantity  of DVDs Demanded</vt:lpstr>
      <vt:lpstr>How Income Affects Quantity  of DVDs Demanded</vt:lpstr>
      <vt:lpstr>How Income Affects Quantity  of DVDs Demanded</vt:lpstr>
      <vt:lpstr>Income Elasticity of Demand</vt:lpstr>
      <vt:lpstr>Income Elasticity of Demand</vt:lpstr>
      <vt:lpstr>Elasticity of Supply</vt:lpstr>
      <vt:lpstr>Elasticity of Supply</vt:lpstr>
      <vt:lpstr>Elasticity of Supply</vt:lpstr>
      <vt:lpstr>Elasticity of Supply</vt:lpstr>
      <vt:lpstr>The Extremes in Supply Curves</vt:lpstr>
      <vt:lpstr>The Extremes in Supply Curves</vt:lpstr>
      <vt:lpstr>Elasticity of Supply</vt:lpstr>
      <vt:lpstr>The Extremes in Supply Curves</vt:lpstr>
      <vt:lpstr>The Extremes in Supply Curves</vt:lpstr>
      <vt:lpstr>Short-Run and Long-Run  Price Elasticity of Supply</vt:lpstr>
      <vt:lpstr>Short-Run and Long-Run  Price Elasticity of Supply</vt:lpstr>
      <vt:lpstr>Short-Run and Long-Run  Price Elasticity of Supply</vt:lpstr>
      <vt:lpstr>Summary</vt:lpstr>
      <vt:lpstr>Summary</vt:lpstr>
      <vt:lpstr>Summary</vt:lpstr>
      <vt:lpstr>Summary</vt:lpstr>
      <vt:lpstr>Summary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Objectives</dc:title>
  <dc:creator>Hartman,Daniel</dc:creator>
  <cp:lastModifiedBy>Windows User</cp:lastModifiedBy>
  <cp:revision>4</cp:revision>
  <dcterms:modified xsi:type="dcterms:W3CDTF">2015-09-02T14:53:22Z</dcterms:modified>
</cp:coreProperties>
</file>